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05613" cy="9944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1" autoAdjust="0"/>
    <p:restoredTop sz="94719" autoAdjust="0"/>
  </p:normalViewPr>
  <p:slideViewPr>
    <p:cSldViewPr>
      <p:cViewPr>
        <p:scale>
          <a:sx n="80" d="100"/>
          <a:sy n="80" d="100"/>
        </p:scale>
        <p:origin x="-1080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687" tIns="45843" rIns="91687" bIns="45843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687" tIns="45843" rIns="91687" bIns="45843" rtlCol="0"/>
          <a:lstStyle>
            <a:lvl1pPr algn="r">
              <a:defRPr sz="1200"/>
            </a:lvl1pPr>
          </a:lstStyle>
          <a:p>
            <a:fld id="{3E268A71-3FA7-40E2-B9B5-B0F0AD3C4335}" type="datetimeFigureOut">
              <a:rPr lang="cs-CZ" smtClean="0"/>
              <a:t>7. 11. 2014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5170"/>
            <a:ext cx="2949099" cy="497205"/>
          </a:xfrm>
          <a:prstGeom prst="rect">
            <a:avLst/>
          </a:prstGeom>
        </p:spPr>
        <p:txBody>
          <a:bodyPr vert="horz" lIns="91687" tIns="45843" rIns="91687" bIns="45843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4939" y="9445170"/>
            <a:ext cx="2949099" cy="497205"/>
          </a:xfrm>
          <a:prstGeom prst="rect">
            <a:avLst/>
          </a:prstGeom>
        </p:spPr>
        <p:txBody>
          <a:bodyPr vert="horz" lIns="91687" tIns="45843" rIns="91687" bIns="45843" rtlCol="0" anchor="b"/>
          <a:lstStyle>
            <a:lvl1pPr algn="r">
              <a:defRPr sz="1200"/>
            </a:lvl1pPr>
          </a:lstStyle>
          <a:p>
            <a:fld id="{DE3317B2-0713-4990-858C-1816CBF22A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023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7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87" tIns="45843" rIns="91687" bIns="45843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939" y="0"/>
            <a:ext cx="2949099" cy="497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87" tIns="45843" rIns="91687" bIns="45843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93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562" y="4723448"/>
            <a:ext cx="5444490" cy="4474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87" tIns="45843" rIns="91687" bIns="458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5170"/>
            <a:ext cx="2949099" cy="497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87" tIns="45843" rIns="91687" bIns="45843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93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939" y="9445170"/>
            <a:ext cx="2949099" cy="497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87" tIns="45843" rIns="91687" bIns="45843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44C55D5-9951-4715-976F-2C40CBF600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1830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0"/>
              <a:ext cx="5758" cy="1043"/>
            </a:xfrm>
            <a:custGeom>
              <a:avLst/>
              <a:gdLst>
                <a:gd name="T0" fmla="*/ 5740 w 5740"/>
                <a:gd name="T1" fmla="*/ 1043 h 1043"/>
                <a:gd name="T2" fmla="*/ 0 w 5740"/>
                <a:gd name="T3" fmla="*/ 1043 h 1043"/>
                <a:gd name="T4" fmla="*/ 0 w 5740"/>
                <a:gd name="T5" fmla="*/ 0 h 1043"/>
                <a:gd name="T6" fmla="*/ 5740 w 5740"/>
                <a:gd name="T7" fmla="*/ 0 h 1043"/>
                <a:gd name="T8" fmla="*/ 5740 w 5740"/>
                <a:gd name="T9" fmla="*/ 1043 h 1043"/>
                <a:gd name="T10" fmla="*/ 5740 w 5740"/>
                <a:gd name="T11" fmla="*/ 1043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7" name="Freeform 5"/>
              <p:cNvSpPr>
                <a:spLocks/>
              </p:cNvSpPr>
              <p:nvPr/>
            </p:nvSpPr>
            <p:spPr bwMode="hidden">
              <a:xfrm>
                <a:off x="1" y="1040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" name="Freeform 6"/>
              <p:cNvSpPr>
                <a:spLocks/>
              </p:cNvSpPr>
              <p:nvPr/>
            </p:nvSpPr>
            <p:spPr bwMode="hidden">
              <a:xfrm>
                <a:off x="0" y="3988"/>
                <a:ext cx="5758" cy="42"/>
              </a:xfrm>
              <a:custGeom>
                <a:avLst/>
                <a:gdLst>
                  <a:gd name="T0" fmla="*/ 0 w 5740"/>
                  <a:gd name="T1" fmla="*/ 42 h 42"/>
                  <a:gd name="T2" fmla="*/ 5740 w 5740"/>
                  <a:gd name="T3" fmla="*/ 42 h 42"/>
                  <a:gd name="T4" fmla="*/ 5740 w 5740"/>
                  <a:gd name="T5" fmla="*/ 0 h 42"/>
                  <a:gd name="T6" fmla="*/ 0 w 5740"/>
                  <a:gd name="T7" fmla="*/ 0 h 42"/>
                  <a:gd name="T8" fmla="*/ 0 w 5740"/>
                  <a:gd name="T9" fmla="*/ 42 h 42"/>
                  <a:gd name="T10" fmla="*/ 0 w 5740"/>
                  <a:gd name="T11" fmla="*/ 4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" name="Freeform 7"/>
              <p:cNvSpPr>
                <a:spLocks/>
              </p:cNvSpPr>
              <p:nvPr/>
            </p:nvSpPr>
            <p:spPr bwMode="hidden">
              <a:xfrm>
                <a:off x="0" y="3665"/>
                <a:ext cx="5758" cy="30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" name="Freeform 8"/>
              <p:cNvSpPr>
                <a:spLocks/>
              </p:cNvSpPr>
              <p:nvPr/>
            </p:nvSpPr>
            <p:spPr bwMode="hidden">
              <a:xfrm>
                <a:off x="0" y="3364"/>
                <a:ext cx="5758" cy="30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" name="Freeform 9"/>
              <p:cNvSpPr>
                <a:spLocks/>
              </p:cNvSpPr>
              <p:nvPr/>
            </p:nvSpPr>
            <p:spPr bwMode="hidden">
              <a:xfrm>
                <a:off x="0" y="3105"/>
                <a:ext cx="5758" cy="31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" name="Freeform 10"/>
              <p:cNvSpPr>
                <a:spLocks/>
              </p:cNvSpPr>
              <p:nvPr/>
            </p:nvSpPr>
            <p:spPr bwMode="hidden">
              <a:xfrm>
                <a:off x="0" y="2859"/>
                <a:ext cx="5758" cy="36"/>
              </a:xfrm>
              <a:custGeom>
                <a:avLst/>
                <a:gdLst>
                  <a:gd name="T0" fmla="*/ 5740 w 5740"/>
                  <a:gd name="T1" fmla="*/ 0 h 36"/>
                  <a:gd name="T2" fmla="*/ 0 w 5740"/>
                  <a:gd name="T3" fmla="*/ 0 h 36"/>
                  <a:gd name="T4" fmla="*/ 0 w 5740"/>
                  <a:gd name="T5" fmla="*/ 36 h 36"/>
                  <a:gd name="T6" fmla="*/ 5740 w 5740"/>
                  <a:gd name="T7" fmla="*/ 36 h 36"/>
                  <a:gd name="T8" fmla="*/ 5740 w 5740"/>
                  <a:gd name="T9" fmla="*/ 0 h 36"/>
                  <a:gd name="T10" fmla="*/ 5740 w 5740"/>
                  <a:gd name="T11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" name="Freeform 11"/>
              <p:cNvSpPr>
                <a:spLocks/>
              </p:cNvSpPr>
              <p:nvPr/>
            </p:nvSpPr>
            <p:spPr bwMode="hidden">
              <a:xfrm>
                <a:off x="0" y="2644"/>
                <a:ext cx="5758" cy="30"/>
              </a:xfrm>
              <a:custGeom>
                <a:avLst/>
                <a:gdLst>
                  <a:gd name="T0" fmla="*/ 5740 w 5740"/>
                  <a:gd name="T1" fmla="*/ 0 h 30"/>
                  <a:gd name="T2" fmla="*/ 0 w 5740"/>
                  <a:gd name="T3" fmla="*/ 0 h 30"/>
                  <a:gd name="T4" fmla="*/ 0 w 5740"/>
                  <a:gd name="T5" fmla="*/ 30 h 30"/>
                  <a:gd name="T6" fmla="*/ 5740 w 5740"/>
                  <a:gd name="T7" fmla="*/ 30 h 30"/>
                  <a:gd name="T8" fmla="*/ 5740 w 5740"/>
                  <a:gd name="T9" fmla="*/ 0 h 30"/>
                  <a:gd name="T10" fmla="*/ 5740 w 5740"/>
                  <a:gd name="T11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" name="Freeform 12"/>
              <p:cNvSpPr>
                <a:spLocks/>
              </p:cNvSpPr>
              <p:nvPr/>
            </p:nvSpPr>
            <p:spPr bwMode="hidden">
              <a:xfrm>
                <a:off x="0" y="2433"/>
                <a:ext cx="5758" cy="36"/>
              </a:xfrm>
              <a:custGeom>
                <a:avLst/>
                <a:gdLst>
                  <a:gd name="T0" fmla="*/ 5740 w 5740"/>
                  <a:gd name="T1" fmla="*/ 0 h 36"/>
                  <a:gd name="T2" fmla="*/ 0 w 5740"/>
                  <a:gd name="T3" fmla="*/ 0 h 36"/>
                  <a:gd name="T4" fmla="*/ 0 w 5740"/>
                  <a:gd name="T5" fmla="*/ 36 h 36"/>
                  <a:gd name="T6" fmla="*/ 5740 w 5740"/>
                  <a:gd name="T7" fmla="*/ 36 h 36"/>
                  <a:gd name="T8" fmla="*/ 5740 w 5740"/>
                  <a:gd name="T9" fmla="*/ 0 h 36"/>
                  <a:gd name="T10" fmla="*/ 5740 w 5740"/>
                  <a:gd name="T11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5" name="Freeform 13"/>
              <p:cNvSpPr>
                <a:spLocks/>
              </p:cNvSpPr>
              <p:nvPr/>
            </p:nvSpPr>
            <p:spPr bwMode="hidden">
              <a:xfrm>
                <a:off x="0" y="2259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6" name="Freeform 14"/>
              <p:cNvSpPr>
                <a:spLocks/>
              </p:cNvSpPr>
              <p:nvPr/>
            </p:nvSpPr>
            <p:spPr bwMode="hidden">
              <a:xfrm>
                <a:off x="0" y="2090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7" name="Freeform 15"/>
              <p:cNvSpPr>
                <a:spLocks/>
              </p:cNvSpPr>
              <p:nvPr/>
            </p:nvSpPr>
            <p:spPr bwMode="hidden">
              <a:xfrm>
                <a:off x="0" y="1928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8" name="Freeform 16"/>
              <p:cNvSpPr>
                <a:spLocks/>
              </p:cNvSpPr>
              <p:nvPr/>
            </p:nvSpPr>
            <p:spPr bwMode="hidden">
              <a:xfrm>
                <a:off x="0" y="1645"/>
                <a:ext cx="5758" cy="12"/>
              </a:xfrm>
              <a:custGeom>
                <a:avLst/>
                <a:gdLst>
                  <a:gd name="T0" fmla="*/ 5740 w 5740"/>
                  <a:gd name="T1" fmla="*/ 0 h 12"/>
                  <a:gd name="T2" fmla="*/ 0 w 5740"/>
                  <a:gd name="T3" fmla="*/ 0 h 12"/>
                  <a:gd name="T4" fmla="*/ 0 w 5740"/>
                  <a:gd name="T5" fmla="*/ 12 h 12"/>
                  <a:gd name="T6" fmla="*/ 5740 w 5740"/>
                  <a:gd name="T7" fmla="*/ 12 h 12"/>
                  <a:gd name="T8" fmla="*/ 5740 w 5740"/>
                  <a:gd name="T9" fmla="*/ 0 h 12"/>
                  <a:gd name="T10" fmla="*/ 5740 w 5740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hidden">
              <a:xfrm>
                <a:off x="0" y="1778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0" name="Freeform 18"/>
              <p:cNvSpPr>
                <a:spLocks/>
              </p:cNvSpPr>
              <p:nvPr/>
            </p:nvSpPr>
            <p:spPr bwMode="hidden">
              <a:xfrm>
                <a:off x="0" y="1520"/>
                <a:ext cx="5758" cy="12"/>
              </a:xfrm>
              <a:custGeom>
                <a:avLst/>
                <a:gdLst>
                  <a:gd name="T0" fmla="*/ 5740 w 5740"/>
                  <a:gd name="T1" fmla="*/ 0 h 12"/>
                  <a:gd name="T2" fmla="*/ 0 w 5740"/>
                  <a:gd name="T3" fmla="*/ 0 h 12"/>
                  <a:gd name="T4" fmla="*/ 0 w 5740"/>
                  <a:gd name="T5" fmla="*/ 12 h 12"/>
                  <a:gd name="T6" fmla="*/ 5740 w 5740"/>
                  <a:gd name="T7" fmla="*/ 12 h 12"/>
                  <a:gd name="T8" fmla="*/ 5740 w 5740"/>
                  <a:gd name="T9" fmla="*/ 0 h 12"/>
                  <a:gd name="T10" fmla="*/ 5740 w 5740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1" name="Freeform 19"/>
              <p:cNvSpPr>
                <a:spLocks/>
              </p:cNvSpPr>
              <p:nvPr/>
            </p:nvSpPr>
            <p:spPr bwMode="hidden">
              <a:xfrm>
                <a:off x="0" y="1394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hidden">
              <a:xfrm>
                <a:off x="0" y="1280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hidden">
              <a:xfrm>
                <a:off x="0" y="1177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4" name="Freeform 22"/>
              <p:cNvSpPr>
                <a:spLocks/>
              </p:cNvSpPr>
              <p:nvPr/>
            </p:nvSpPr>
            <p:spPr bwMode="hidden">
              <a:xfrm>
                <a:off x="0" y="24"/>
                <a:ext cx="5758" cy="30"/>
              </a:xfrm>
              <a:custGeom>
                <a:avLst/>
                <a:gdLst>
                  <a:gd name="T0" fmla="*/ 5740 w 5740"/>
                  <a:gd name="T1" fmla="*/ 0 h 30"/>
                  <a:gd name="T2" fmla="*/ 0 w 5740"/>
                  <a:gd name="T3" fmla="*/ 0 h 30"/>
                  <a:gd name="T4" fmla="*/ 0 w 5740"/>
                  <a:gd name="T5" fmla="*/ 30 h 30"/>
                  <a:gd name="T6" fmla="*/ 5740 w 5740"/>
                  <a:gd name="T7" fmla="*/ 30 h 30"/>
                  <a:gd name="T8" fmla="*/ 5740 w 5740"/>
                  <a:gd name="T9" fmla="*/ 0 h 30"/>
                  <a:gd name="T10" fmla="*/ 5740 w 5740"/>
                  <a:gd name="T11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5" name="Freeform 23"/>
              <p:cNvSpPr>
                <a:spLocks/>
              </p:cNvSpPr>
              <p:nvPr/>
            </p:nvSpPr>
            <p:spPr bwMode="hidden">
              <a:xfrm>
                <a:off x="0" y="186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6" name="Freeform 24"/>
              <p:cNvSpPr>
                <a:spLocks/>
              </p:cNvSpPr>
              <p:nvPr/>
            </p:nvSpPr>
            <p:spPr bwMode="hidden">
              <a:xfrm>
                <a:off x="0" y="475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7" name="Freeform 25"/>
              <p:cNvSpPr>
                <a:spLocks/>
              </p:cNvSpPr>
              <p:nvPr/>
            </p:nvSpPr>
            <p:spPr bwMode="hidden">
              <a:xfrm>
                <a:off x="0" y="337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8" name="Freeform 26"/>
              <p:cNvSpPr>
                <a:spLocks/>
              </p:cNvSpPr>
              <p:nvPr/>
            </p:nvSpPr>
            <p:spPr bwMode="hidden">
              <a:xfrm>
                <a:off x="0" y="600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9" name="Freeform 27"/>
              <p:cNvSpPr>
                <a:spLocks/>
              </p:cNvSpPr>
              <p:nvPr/>
            </p:nvSpPr>
            <p:spPr bwMode="hidden">
              <a:xfrm>
                <a:off x="0" y="727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" name="Freeform 28"/>
              <p:cNvSpPr>
                <a:spLocks/>
              </p:cNvSpPr>
              <p:nvPr/>
            </p:nvSpPr>
            <p:spPr bwMode="hidden">
              <a:xfrm>
                <a:off x="0" y="841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" name="Freeform 29"/>
              <p:cNvSpPr>
                <a:spLocks/>
              </p:cNvSpPr>
              <p:nvPr/>
            </p:nvSpPr>
            <p:spPr bwMode="hidden">
              <a:xfrm>
                <a:off x="0" y="943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grpSp>
            <p:nvGrpSpPr>
              <p:cNvPr id="32" name="Group 30"/>
              <p:cNvGrpSpPr>
                <a:grpSpLocks/>
              </p:cNvGrpSpPr>
              <p:nvPr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54" name="Freeform 31"/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>
                    <a:gd name="T0" fmla="*/ 18 w 42"/>
                    <a:gd name="T1" fmla="*/ 1043 h 1043"/>
                    <a:gd name="T2" fmla="*/ 42 w 42"/>
                    <a:gd name="T3" fmla="*/ 1043 h 1043"/>
                    <a:gd name="T4" fmla="*/ 42 w 42"/>
                    <a:gd name="T5" fmla="*/ 0 h 1043"/>
                    <a:gd name="T6" fmla="*/ 0 w 42"/>
                    <a:gd name="T7" fmla="*/ 0 h 1043"/>
                    <a:gd name="T8" fmla="*/ 0 w 42"/>
                    <a:gd name="T9" fmla="*/ 1043 h 1043"/>
                    <a:gd name="T10" fmla="*/ 18 w 42"/>
                    <a:gd name="T11" fmla="*/ 1043 h 1043"/>
                    <a:gd name="T12" fmla="*/ 18 w 42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5" name="Freeform 32"/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>
                    <a:gd name="T0" fmla="*/ 131 w 155"/>
                    <a:gd name="T1" fmla="*/ 1043 h 1043"/>
                    <a:gd name="T2" fmla="*/ 155 w 155"/>
                    <a:gd name="T3" fmla="*/ 1043 h 1043"/>
                    <a:gd name="T4" fmla="*/ 42 w 155"/>
                    <a:gd name="T5" fmla="*/ 0 h 1043"/>
                    <a:gd name="T6" fmla="*/ 0 w 155"/>
                    <a:gd name="T7" fmla="*/ 0 h 1043"/>
                    <a:gd name="T8" fmla="*/ 113 w 155"/>
                    <a:gd name="T9" fmla="*/ 1043 h 1043"/>
                    <a:gd name="T10" fmla="*/ 131 w 155"/>
                    <a:gd name="T11" fmla="*/ 1043 h 1043"/>
                    <a:gd name="T12" fmla="*/ 131 w 155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6" name="Freeform 33"/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>
                    <a:gd name="T0" fmla="*/ 221 w 239"/>
                    <a:gd name="T1" fmla="*/ 1043 h 1043"/>
                    <a:gd name="T2" fmla="*/ 239 w 239"/>
                    <a:gd name="T3" fmla="*/ 1043 h 1043"/>
                    <a:gd name="T4" fmla="*/ 36 w 239"/>
                    <a:gd name="T5" fmla="*/ 0 h 1043"/>
                    <a:gd name="T6" fmla="*/ 0 w 239"/>
                    <a:gd name="T7" fmla="*/ 0 h 1043"/>
                    <a:gd name="T8" fmla="*/ 203 w 239"/>
                    <a:gd name="T9" fmla="*/ 1043 h 1043"/>
                    <a:gd name="T10" fmla="*/ 221 w 239"/>
                    <a:gd name="T11" fmla="*/ 1043 h 1043"/>
                    <a:gd name="T12" fmla="*/ 221 w 2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7" name="Freeform 34"/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>
                    <a:gd name="T0" fmla="*/ 334 w 352"/>
                    <a:gd name="T1" fmla="*/ 1043 h 1043"/>
                    <a:gd name="T2" fmla="*/ 352 w 352"/>
                    <a:gd name="T3" fmla="*/ 1043 h 1043"/>
                    <a:gd name="T4" fmla="*/ 41 w 352"/>
                    <a:gd name="T5" fmla="*/ 0 h 1043"/>
                    <a:gd name="T6" fmla="*/ 0 w 352"/>
                    <a:gd name="T7" fmla="*/ 0 h 1043"/>
                    <a:gd name="T8" fmla="*/ 311 w 352"/>
                    <a:gd name="T9" fmla="*/ 1043 h 1043"/>
                    <a:gd name="T10" fmla="*/ 334 w 352"/>
                    <a:gd name="T11" fmla="*/ 1043 h 1043"/>
                    <a:gd name="T12" fmla="*/ 334 w 352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8" name="Freeform 35"/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>
                    <a:gd name="T0" fmla="*/ 425 w 449"/>
                    <a:gd name="T1" fmla="*/ 1043 h 1043"/>
                    <a:gd name="T2" fmla="*/ 449 w 449"/>
                    <a:gd name="T3" fmla="*/ 1043 h 1043"/>
                    <a:gd name="T4" fmla="*/ 42 w 449"/>
                    <a:gd name="T5" fmla="*/ 0 h 1043"/>
                    <a:gd name="T6" fmla="*/ 0 w 449"/>
                    <a:gd name="T7" fmla="*/ 0 h 1043"/>
                    <a:gd name="T8" fmla="*/ 407 w 449"/>
                    <a:gd name="T9" fmla="*/ 1043 h 1043"/>
                    <a:gd name="T10" fmla="*/ 425 w 449"/>
                    <a:gd name="T11" fmla="*/ 1043 h 1043"/>
                    <a:gd name="T12" fmla="*/ 425 w 44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9" name="Freeform 36"/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>
                    <a:gd name="T0" fmla="*/ 520 w 538"/>
                    <a:gd name="T1" fmla="*/ 1043 h 1043"/>
                    <a:gd name="T2" fmla="*/ 538 w 538"/>
                    <a:gd name="T3" fmla="*/ 1043 h 1043"/>
                    <a:gd name="T4" fmla="*/ 41 w 538"/>
                    <a:gd name="T5" fmla="*/ 0 h 1043"/>
                    <a:gd name="T6" fmla="*/ 0 w 538"/>
                    <a:gd name="T7" fmla="*/ 0 h 1043"/>
                    <a:gd name="T8" fmla="*/ 496 w 538"/>
                    <a:gd name="T9" fmla="*/ 1043 h 1043"/>
                    <a:gd name="T10" fmla="*/ 520 w 538"/>
                    <a:gd name="T11" fmla="*/ 1043 h 1043"/>
                    <a:gd name="T12" fmla="*/ 520 w 53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0" name="Freeform 37"/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>
                    <a:gd name="T0" fmla="*/ 622 w 640"/>
                    <a:gd name="T1" fmla="*/ 1043 h 1043"/>
                    <a:gd name="T2" fmla="*/ 640 w 640"/>
                    <a:gd name="T3" fmla="*/ 1043 h 1043"/>
                    <a:gd name="T4" fmla="*/ 48 w 640"/>
                    <a:gd name="T5" fmla="*/ 0 h 1043"/>
                    <a:gd name="T6" fmla="*/ 0 w 640"/>
                    <a:gd name="T7" fmla="*/ 0 h 1043"/>
                    <a:gd name="T8" fmla="*/ 598 w 640"/>
                    <a:gd name="T9" fmla="*/ 1043 h 1043"/>
                    <a:gd name="T10" fmla="*/ 622 w 640"/>
                    <a:gd name="T11" fmla="*/ 1043 h 1043"/>
                    <a:gd name="T12" fmla="*/ 622 w 640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1" name="Freeform 38"/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>
                    <a:gd name="T0" fmla="*/ 604 w 628"/>
                    <a:gd name="T1" fmla="*/ 935 h 935"/>
                    <a:gd name="T2" fmla="*/ 628 w 628"/>
                    <a:gd name="T3" fmla="*/ 935 h 935"/>
                    <a:gd name="T4" fmla="*/ 0 w 628"/>
                    <a:gd name="T5" fmla="*/ 0 h 935"/>
                    <a:gd name="T6" fmla="*/ 0 w 628"/>
                    <a:gd name="T7" fmla="*/ 66 h 935"/>
                    <a:gd name="T8" fmla="*/ 580 w 628"/>
                    <a:gd name="T9" fmla="*/ 935 h 935"/>
                    <a:gd name="T10" fmla="*/ 604 w 628"/>
                    <a:gd name="T11" fmla="*/ 935 h 935"/>
                    <a:gd name="T12" fmla="*/ 604 w 628"/>
                    <a:gd name="T13" fmla="*/ 935 h 9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2" name="Freeform 39"/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>
                    <a:gd name="T0" fmla="*/ 18 w 155"/>
                    <a:gd name="T1" fmla="*/ 1043 h 1043"/>
                    <a:gd name="T2" fmla="*/ 42 w 155"/>
                    <a:gd name="T3" fmla="*/ 1043 h 1043"/>
                    <a:gd name="T4" fmla="*/ 155 w 155"/>
                    <a:gd name="T5" fmla="*/ 0 h 1043"/>
                    <a:gd name="T6" fmla="*/ 114 w 155"/>
                    <a:gd name="T7" fmla="*/ 0 h 1043"/>
                    <a:gd name="T8" fmla="*/ 0 w 155"/>
                    <a:gd name="T9" fmla="*/ 1043 h 1043"/>
                    <a:gd name="T10" fmla="*/ 18 w 155"/>
                    <a:gd name="T11" fmla="*/ 1043 h 1043"/>
                    <a:gd name="T12" fmla="*/ 18 w 155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3" name="Freeform 40"/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>
                    <a:gd name="T0" fmla="*/ 18 w 239"/>
                    <a:gd name="T1" fmla="*/ 1043 h 1043"/>
                    <a:gd name="T2" fmla="*/ 36 w 239"/>
                    <a:gd name="T3" fmla="*/ 1043 h 1043"/>
                    <a:gd name="T4" fmla="*/ 239 w 239"/>
                    <a:gd name="T5" fmla="*/ 0 h 1043"/>
                    <a:gd name="T6" fmla="*/ 203 w 239"/>
                    <a:gd name="T7" fmla="*/ 0 h 1043"/>
                    <a:gd name="T8" fmla="*/ 0 w 239"/>
                    <a:gd name="T9" fmla="*/ 1043 h 1043"/>
                    <a:gd name="T10" fmla="*/ 18 w 239"/>
                    <a:gd name="T11" fmla="*/ 1043 h 1043"/>
                    <a:gd name="T12" fmla="*/ 18 w 2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4" name="Freeform 41"/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>
                    <a:gd name="T0" fmla="*/ 24 w 358"/>
                    <a:gd name="T1" fmla="*/ 1043 h 1043"/>
                    <a:gd name="T2" fmla="*/ 42 w 358"/>
                    <a:gd name="T3" fmla="*/ 1043 h 1043"/>
                    <a:gd name="T4" fmla="*/ 358 w 358"/>
                    <a:gd name="T5" fmla="*/ 0 h 1043"/>
                    <a:gd name="T6" fmla="*/ 317 w 358"/>
                    <a:gd name="T7" fmla="*/ 0 h 1043"/>
                    <a:gd name="T8" fmla="*/ 0 w 358"/>
                    <a:gd name="T9" fmla="*/ 1043 h 1043"/>
                    <a:gd name="T10" fmla="*/ 24 w 358"/>
                    <a:gd name="T11" fmla="*/ 1043 h 1043"/>
                    <a:gd name="T12" fmla="*/ 24 w 35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" name="Freeform 42"/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>
                    <a:gd name="T0" fmla="*/ 18 w 448"/>
                    <a:gd name="T1" fmla="*/ 1043 h 1043"/>
                    <a:gd name="T2" fmla="*/ 41 w 448"/>
                    <a:gd name="T3" fmla="*/ 1043 h 1043"/>
                    <a:gd name="T4" fmla="*/ 448 w 448"/>
                    <a:gd name="T5" fmla="*/ 0 h 1043"/>
                    <a:gd name="T6" fmla="*/ 406 w 448"/>
                    <a:gd name="T7" fmla="*/ 0 h 1043"/>
                    <a:gd name="T8" fmla="*/ 0 w 448"/>
                    <a:gd name="T9" fmla="*/ 1043 h 1043"/>
                    <a:gd name="T10" fmla="*/ 18 w 448"/>
                    <a:gd name="T11" fmla="*/ 1043 h 1043"/>
                    <a:gd name="T12" fmla="*/ 18 w 44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6" name="Freeform 43"/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>
                    <a:gd name="T0" fmla="*/ 18 w 539"/>
                    <a:gd name="T1" fmla="*/ 1043 h 1043"/>
                    <a:gd name="T2" fmla="*/ 42 w 539"/>
                    <a:gd name="T3" fmla="*/ 1043 h 1043"/>
                    <a:gd name="T4" fmla="*/ 539 w 539"/>
                    <a:gd name="T5" fmla="*/ 0 h 1043"/>
                    <a:gd name="T6" fmla="*/ 497 w 539"/>
                    <a:gd name="T7" fmla="*/ 0 h 1043"/>
                    <a:gd name="T8" fmla="*/ 0 w 539"/>
                    <a:gd name="T9" fmla="*/ 1043 h 1043"/>
                    <a:gd name="T10" fmla="*/ 18 w 539"/>
                    <a:gd name="T11" fmla="*/ 1043 h 1043"/>
                    <a:gd name="T12" fmla="*/ 18 w 5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7" name="Freeform 44"/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>
                    <a:gd name="T0" fmla="*/ 18 w 640"/>
                    <a:gd name="T1" fmla="*/ 1043 h 1043"/>
                    <a:gd name="T2" fmla="*/ 42 w 640"/>
                    <a:gd name="T3" fmla="*/ 1043 h 1043"/>
                    <a:gd name="T4" fmla="*/ 640 w 640"/>
                    <a:gd name="T5" fmla="*/ 0 h 1043"/>
                    <a:gd name="T6" fmla="*/ 592 w 640"/>
                    <a:gd name="T7" fmla="*/ 0 h 1043"/>
                    <a:gd name="T8" fmla="*/ 0 w 640"/>
                    <a:gd name="T9" fmla="*/ 1043 h 1043"/>
                    <a:gd name="T10" fmla="*/ 18 w 640"/>
                    <a:gd name="T11" fmla="*/ 1043 h 1043"/>
                    <a:gd name="T12" fmla="*/ 18 w 640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8" name="Freeform 45"/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>
                    <a:gd name="T0" fmla="*/ 24 w 670"/>
                    <a:gd name="T1" fmla="*/ 995 h 995"/>
                    <a:gd name="T2" fmla="*/ 48 w 670"/>
                    <a:gd name="T3" fmla="*/ 995 h 995"/>
                    <a:gd name="T4" fmla="*/ 670 w 670"/>
                    <a:gd name="T5" fmla="*/ 72 h 995"/>
                    <a:gd name="T6" fmla="*/ 670 w 670"/>
                    <a:gd name="T7" fmla="*/ 0 h 995"/>
                    <a:gd name="T8" fmla="*/ 0 w 670"/>
                    <a:gd name="T9" fmla="*/ 995 h 995"/>
                    <a:gd name="T10" fmla="*/ 24 w 670"/>
                    <a:gd name="T11" fmla="*/ 995 h 995"/>
                    <a:gd name="T12" fmla="*/ 24 w 670"/>
                    <a:gd name="T13" fmla="*/ 995 h 9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  <p:grpSp>
            <p:nvGrpSpPr>
              <p:cNvPr id="33" name="Group 46"/>
              <p:cNvGrpSpPr>
                <a:grpSpLocks/>
              </p:cNvGrpSpPr>
              <p:nvPr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52" name="Freeform 47"/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>
                    <a:gd name="T0" fmla="*/ 282 w 305"/>
                    <a:gd name="T1" fmla="*/ 427 h 426"/>
                    <a:gd name="T2" fmla="*/ 306 w 305"/>
                    <a:gd name="T3" fmla="*/ 427 h 426"/>
                    <a:gd name="T4" fmla="*/ 0 w 305"/>
                    <a:gd name="T5" fmla="*/ 0 h 426"/>
                    <a:gd name="T6" fmla="*/ 0 w 305"/>
                    <a:gd name="T7" fmla="*/ 66 h 426"/>
                    <a:gd name="T8" fmla="*/ 252 w 305"/>
                    <a:gd name="T9" fmla="*/ 427 h 426"/>
                    <a:gd name="T10" fmla="*/ 282 w 305"/>
                    <a:gd name="T11" fmla="*/ 427 h 426"/>
                    <a:gd name="T12" fmla="*/ 282 w 305"/>
                    <a:gd name="T13" fmla="*/ 427 h 42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3" name="Freeform 48"/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>
                    <a:gd name="T0" fmla="*/ 24 w 347"/>
                    <a:gd name="T1" fmla="*/ 487 h 486"/>
                    <a:gd name="T2" fmla="*/ 48 w 347"/>
                    <a:gd name="T3" fmla="*/ 487 h 486"/>
                    <a:gd name="T4" fmla="*/ 348 w 347"/>
                    <a:gd name="T5" fmla="*/ 72 h 486"/>
                    <a:gd name="T6" fmla="*/ 348 w 347"/>
                    <a:gd name="T7" fmla="*/ 0 h 486"/>
                    <a:gd name="T8" fmla="*/ 0 w 347"/>
                    <a:gd name="T9" fmla="*/ 487 h 486"/>
                    <a:gd name="T10" fmla="*/ 24 w 347"/>
                    <a:gd name="T11" fmla="*/ 487 h 486"/>
                    <a:gd name="T12" fmla="*/ 24 w 347"/>
                    <a:gd name="T13" fmla="*/ 487 h 48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34" name="Group 49"/>
              <p:cNvGrpSpPr>
                <a:grpSpLocks/>
              </p:cNvGrpSpPr>
              <p:nvPr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43" name="Freeform 50"/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>
                    <a:gd name="T0" fmla="*/ 18 w 42"/>
                    <a:gd name="T1" fmla="*/ 0 h 3273"/>
                    <a:gd name="T2" fmla="*/ 0 w 42"/>
                    <a:gd name="T3" fmla="*/ 0 h 3273"/>
                    <a:gd name="T4" fmla="*/ 0 w 42"/>
                    <a:gd name="T5" fmla="*/ 3273 h 3273"/>
                    <a:gd name="T6" fmla="*/ 42 w 42"/>
                    <a:gd name="T7" fmla="*/ 3273 h 3273"/>
                    <a:gd name="T8" fmla="*/ 42 w 42"/>
                    <a:gd name="T9" fmla="*/ 0 h 3273"/>
                    <a:gd name="T10" fmla="*/ 18 w 42"/>
                    <a:gd name="T11" fmla="*/ 0 h 3273"/>
                    <a:gd name="T12" fmla="*/ 18 w 42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44" name="Freeform 51"/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>
                    <a:gd name="T0" fmla="*/ 376 w 400"/>
                    <a:gd name="T1" fmla="*/ 0 h 3273"/>
                    <a:gd name="T2" fmla="*/ 358 w 400"/>
                    <a:gd name="T3" fmla="*/ 0 h 3273"/>
                    <a:gd name="T4" fmla="*/ 0 w 400"/>
                    <a:gd name="T5" fmla="*/ 3273 h 3273"/>
                    <a:gd name="T6" fmla="*/ 41 w 400"/>
                    <a:gd name="T7" fmla="*/ 3273 h 3273"/>
                    <a:gd name="T8" fmla="*/ 400 w 400"/>
                    <a:gd name="T9" fmla="*/ 0 h 3273"/>
                    <a:gd name="T10" fmla="*/ 376 w 400"/>
                    <a:gd name="T11" fmla="*/ 0 h 3273"/>
                    <a:gd name="T12" fmla="*/ 376 w 400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45" name="Freeform 52"/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>
                    <a:gd name="T0" fmla="*/ 657 w 675"/>
                    <a:gd name="T1" fmla="*/ 0 h 3273"/>
                    <a:gd name="T2" fmla="*/ 639 w 675"/>
                    <a:gd name="T3" fmla="*/ 0 h 3273"/>
                    <a:gd name="T4" fmla="*/ 0 w 675"/>
                    <a:gd name="T5" fmla="*/ 3273 h 3273"/>
                    <a:gd name="T6" fmla="*/ 42 w 675"/>
                    <a:gd name="T7" fmla="*/ 3273 h 3273"/>
                    <a:gd name="T8" fmla="*/ 675 w 675"/>
                    <a:gd name="T9" fmla="*/ 0 h 3273"/>
                    <a:gd name="T10" fmla="*/ 657 w 675"/>
                    <a:gd name="T11" fmla="*/ 0 h 3273"/>
                    <a:gd name="T12" fmla="*/ 657 w 675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46" name="Freeform 53"/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>
                    <a:gd name="T0" fmla="*/ 1013 w 1031"/>
                    <a:gd name="T1" fmla="*/ 0 h 3280"/>
                    <a:gd name="T2" fmla="*/ 990 w 1031"/>
                    <a:gd name="T3" fmla="*/ 0 h 3280"/>
                    <a:gd name="T4" fmla="*/ 0 w 1031"/>
                    <a:gd name="T5" fmla="*/ 3280 h 3280"/>
                    <a:gd name="T6" fmla="*/ 42 w 1031"/>
                    <a:gd name="T7" fmla="*/ 3280 h 3280"/>
                    <a:gd name="T8" fmla="*/ 1031 w 1031"/>
                    <a:gd name="T9" fmla="*/ 4 h 3280"/>
                    <a:gd name="T10" fmla="*/ 1013 w 1031"/>
                    <a:gd name="T11" fmla="*/ 0 h 3280"/>
                    <a:gd name="T12" fmla="*/ 1013 w 1031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47" name="Freeform 54"/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>
                    <a:gd name="T0" fmla="*/ 1296 w 1319"/>
                    <a:gd name="T1" fmla="*/ 0 h 3280"/>
                    <a:gd name="T2" fmla="*/ 1278 w 1319"/>
                    <a:gd name="T3" fmla="*/ 0 h 3280"/>
                    <a:gd name="T4" fmla="*/ 0 w 1319"/>
                    <a:gd name="T5" fmla="*/ 3280 h 3280"/>
                    <a:gd name="T6" fmla="*/ 42 w 1319"/>
                    <a:gd name="T7" fmla="*/ 3280 h 3280"/>
                    <a:gd name="T8" fmla="*/ 1319 w 1319"/>
                    <a:gd name="T9" fmla="*/ 5 h 3280"/>
                    <a:gd name="T10" fmla="*/ 1296 w 1319"/>
                    <a:gd name="T11" fmla="*/ 0 h 3280"/>
                    <a:gd name="T12" fmla="*/ 1296 w 1319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48" name="Freeform 55"/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>
                    <a:gd name="T0" fmla="*/ 18 w 401"/>
                    <a:gd name="T1" fmla="*/ 0 h 3273"/>
                    <a:gd name="T2" fmla="*/ 0 w 401"/>
                    <a:gd name="T3" fmla="*/ 0 h 3273"/>
                    <a:gd name="T4" fmla="*/ 359 w 401"/>
                    <a:gd name="T5" fmla="*/ 3273 h 3273"/>
                    <a:gd name="T6" fmla="*/ 401 w 401"/>
                    <a:gd name="T7" fmla="*/ 3273 h 3273"/>
                    <a:gd name="T8" fmla="*/ 42 w 401"/>
                    <a:gd name="T9" fmla="*/ 0 h 3273"/>
                    <a:gd name="T10" fmla="*/ 18 w 401"/>
                    <a:gd name="T11" fmla="*/ 0 h 3273"/>
                    <a:gd name="T12" fmla="*/ 18 w 401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49" name="Freeform 56"/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>
                    <a:gd name="T0" fmla="*/ 18 w 675"/>
                    <a:gd name="T1" fmla="*/ 0 h 3273"/>
                    <a:gd name="T2" fmla="*/ 0 w 675"/>
                    <a:gd name="T3" fmla="*/ 0 h 3273"/>
                    <a:gd name="T4" fmla="*/ 640 w 675"/>
                    <a:gd name="T5" fmla="*/ 3273 h 3273"/>
                    <a:gd name="T6" fmla="*/ 675 w 675"/>
                    <a:gd name="T7" fmla="*/ 3273 h 3273"/>
                    <a:gd name="T8" fmla="*/ 36 w 675"/>
                    <a:gd name="T9" fmla="*/ 0 h 3273"/>
                    <a:gd name="T10" fmla="*/ 18 w 675"/>
                    <a:gd name="T11" fmla="*/ 0 h 3273"/>
                    <a:gd name="T12" fmla="*/ 18 w 675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0" name="Freeform 57"/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>
                    <a:gd name="T0" fmla="*/ 23 w 1036"/>
                    <a:gd name="T1" fmla="*/ 0 h 3280"/>
                    <a:gd name="T2" fmla="*/ 0 w 1036"/>
                    <a:gd name="T3" fmla="*/ 5 h 3280"/>
                    <a:gd name="T4" fmla="*/ 994 w 1036"/>
                    <a:gd name="T5" fmla="*/ 3280 h 3280"/>
                    <a:gd name="T6" fmla="*/ 1036 w 1036"/>
                    <a:gd name="T7" fmla="*/ 3280 h 3280"/>
                    <a:gd name="T8" fmla="*/ 41 w 1036"/>
                    <a:gd name="T9" fmla="*/ 0 h 3280"/>
                    <a:gd name="T10" fmla="*/ 23 w 1036"/>
                    <a:gd name="T11" fmla="*/ 0 h 3280"/>
                    <a:gd name="T12" fmla="*/ 23 w 1036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1" name="Freeform 58"/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>
                    <a:gd name="T0" fmla="*/ 20 w 1327"/>
                    <a:gd name="T1" fmla="*/ 0 h 3280"/>
                    <a:gd name="T2" fmla="*/ 0 w 1327"/>
                    <a:gd name="T3" fmla="*/ 7 h 3280"/>
                    <a:gd name="T4" fmla="*/ 1285 w 1327"/>
                    <a:gd name="T5" fmla="*/ 3280 h 3280"/>
                    <a:gd name="T6" fmla="*/ 1327 w 1327"/>
                    <a:gd name="T7" fmla="*/ 3280 h 3280"/>
                    <a:gd name="T8" fmla="*/ 43 w 1327"/>
                    <a:gd name="T9" fmla="*/ 0 h 3280"/>
                    <a:gd name="T10" fmla="*/ 20 w 1327"/>
                    <a:gd name="T11" fmla="*/ 0 h 3280"/>
                    <a:gd name="T12" fmla="*/ 20 w 1327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  <p:sp>
            <p:nvSpPr>
              <p:cNvPr id="35" name="Freeform 59"/>
              <p:cNvSpPr>
                <a:spLocks/>
              </p:cNvSpPr>
              <p:nvPr/>
            </p:nvSpPr>
            <p:spPr bwMode="hidden">
              <a:xfrm>
                <a:off x="0" y="1039"/>
                <a:ext cx="1254" cy="2632"/>
              </a:xfrm>
              <a:custGeom>
                <a:avLst/>
                <a:gdLst>
                  <a:gd name="T0" fmla="*/ 1236 w 1254"/>
                  <a:gd name="T1" fmla="*/ 0 h 2632"/>
                  <a:gd name="T2" fmla="*/ 1212 w 1254"/>
                  <a:gd name="T3" fmla="*/ 0 h 2632"/>
                  <a:gd name="T4" fmla="*/ 0 w 1254"/>
                  <a:gd name="T5" fmla="*/ 2542 h 2632"/>
                  <a:gd name="T6" fmla="*/ 0 w 1254"/>
                  <a:gd name="T7" fmla="*/ 2632 h 2632"/>
                  <a:gd name="T8" fmla="*/ 1254 w 1254"/>
                  <a:gd name="T9" fmla="*/ 7 h 2632"/>
                  <a:gd name="T10" fmla="*/ 1236 w 1254"/>
                  <a:gd name="T11" fmla="*/ 0 h 2632"/>
                  <a:gd name="T12" fmla="*/ 1236 w 1254"/>
                  <a:gd name="T13" fmla="*/ 0 h 26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6" name="Freeform 60"/>
              <p:cNvSpPr>
                <a:spLocks/>
              </p:cNvSpPr>
              <p:nvPr/>
            </p:nvSpPr>
            <p:spPr bwMode="hidden">
              <a:xfrm>
                <a:off x="0" y="1039"/>
                <a:ext cx="948" cy="1676"/>
              </a:xfrm>
              <a:custGeom>
                <a:avLst/>
                <a:gdLst>
                  <a:gd name="T0" fmla="*/ 930 w 948"/>
                  <a:gd name="T1" fmla="*/ 0 h 1676"/>
                  <a:gd name="T2" fmla="*/ 906 w 948"/>
                  <a:gd name="T3" fmla="*/ 0 h 1676"/>
                  <a:gd name="T4" fmla="*/ 0 w 948"/>
                  <a:gd name="T5" fmla="*/ 1593 h 1676"/>
                  <a:gd name="T6" fmla="*/ 0 w 948"/>
                  <a:gd name="T7" fmla="*/ 1676 h 1676"/>
                  <a:gd name="T8" fmla="*/ 948 w 948"/>
                  <a:gd name="T9" fmla="*/ 5 h 1676"/>
                  <a:gd name="T10" fmla="*/ 930 w 948"/>
                  <a:gd name="T11" fmla="*/ 0 h 1676"/>
                  <a:gd name="T12" fmla="*/ 930 w 948"/>
                  <a:gd name="T13" fmla="*/ 0 h 167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7" name="Freeform 61"/>
              <p:cNvSpPr>
                <a:spLocks/>
              </p:cNvSpPr>
              <p:nvPr/>
            </p:nvSpPr>
            <p:spPr bwMode="hidden">
              <a:xfrm>
                <a:off x="0" y="1039"/>
                <a:ext cx="629" cy="937"/>
              </a:xfrm>
              <a:custGeom>
                <a:avLst/>
                <a:gdLst>
                  <a:gd name="T0" fmla="*/ 606 w 629"/>
                  <a:gd name="T1" fmla="*/ 0 h 937"/>
                  <a:gd name="T2" fmla="*/ 582 w 629"/>
                  <a:gd name="T3" fmla="*/ 0 h 937"/>
                  <a:gd name="T4" fmla="*/ 0 w 629"/>
                  <a:gd name="T5" fmla="*/ 871 h 937"/>
                  <a:gd name="T6" fmla="*/ 0 w 629"/>
                  <a:gd name="T7" fmla="*/ 937 h 937"/>
                  <a:gd name="T8" fmla="*/ 629 w 629"/>
                  <a:gd name="T9" fmla="*/ 4 h 937"/>
                  <a:gd name="T10" fmla="*/ 606 w 629"/>
                  <a:gd name="T11" fmla="*/ 0 h 937"/>
                  <a:gd name="T12" fmla="*/ 606 w 629"/>
                  <a:gd name="T13" fmla="*/ 0 h 93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8" name="Freeform 62"/>
              <p:cNvSpPr>
                <a:spLocks/>
              </p:cNvSpPr>
              <p:nvPr/>
            </p:nvSpPr>
            <p:spPr bwMode="hidden">
              <a:xfrm>
                <a:off x="0" y="1039"/>
                <a:ext cx="305" cy="427"/>
              </a:xfrm>
              <a:custGeom>
                <a:avLst/>
                <a:gdLst>
                  <a:gd name="T0" fmla="*/ 282 w 305"/>
                  <a:gd name="T1" fmla="*/ 0 h 427"/>
                  <a:gd name="T2" fmla="*/ 252 w 305"/>
                  <a:gd name="T3" fmla="*/ 0 h 427"/>
                  <a:gd name="T4" fmla="*/ 0 w 305"/>
                  <a:gd name="T5" fmla="*/ 361 h 427"/>
                  <a:gd name="T6" fmla="*/ 0 w 305"/>
                  <a:gd name="T7" fmla="*/ 427 h 427"/>
                  <a:gd name="T8" fmla="*/ 305 w 305"/>
                  <a:gd name="T9" fmla="*/ 5 h 427"/>
                  <a:gd name="T10" fmla="*/ 282 w 305"/>
                  <a:gd name="T11" fmla="*/ 0 h 427"/>
                  <a:gd name="T12" fmla="*/ 282 w 305"/>
                  <a:gd name="T13" fmla="*/ 0 h 42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9" name="Freeform 63"/>
              <p:cNvSpPr>
                <a:spLocks/>
              </p:cNvSpPr>
              <p:nvPr/>
            </p:nvSpPr>
            <p:spPr bwMode="hidden">
              <a:xfrm>
                <a:off x="4481" y="1039"/>
                <a:ext cx="1277" cy="2686"/>
              </a:xfrm>
              <a:custGeom>
                <a:avLst/>
                <a:gdLst>
                  <a:gd name="T0" fmla="*/ 41 w 1277"/>
                  <a:gd name="T1" fmla="*/ 0 h 2686"/>
                  <a:gd name="T2" fmla="*/ 17 w 1277"/>
                  <a:gd name="T3" fmla="*/ 0 h 2686"/>
                  <a:gd name="T4" fmla="*/ 0 w 1277"/>
                  <a:gd name="T5" fmla="*/ 4 h 2686"/>
                  <a:gd name="T6" fmla="*/ 1277 w 1277"/>
                  <a:gd name="T7" fmla="*/ 2686 h 2686"/>
                  <a:gd name="T8" fmla="*/ 1277 w 1277"/>
                  <a:gd name="T9" fmla="*/ 2596 h 2686"/>
                  <a:gd name="T10" fmla="*/ 41 w 1277"/>
                  <a:gd name="T11" fmla="*/ 0 h 2686"/>
                  <a:gd name="T12" fmla="*/ 41 w 1277"/>
                  <a:gd name="T13" fmla="*/ 0 h 2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0" name="Freeform 64"/>
              <p:cNvSpPr>
                <a:spLocks/>
              </p:cNvSpPr>
              <p:nvPr/>
            </p:nvSpPr>
            <p:spPr bwMode="hidden">
              <a:xfrm>
                <a:off x="4770" y="1039"/>
                <a:ext cx="988" cy="1730"/>
              </a:xfrm>
              <a:custGeom>
                <a:avLst/>
                <a:gdLst>
                  <a:gd name="T0" fmla="*/ 16 w 988"/>
                  <a:gd name="T1" fmla="*/ 0 h 1730"/>
                  <a:gd name="T2" fmla="*/ 0 w 988"/>
                  <a:gd name="T3" fmla="*/ 7 h 1730"/>
                  <a:gd name="T4" fmla="*/ 988 w 988"/>
                  <a:gd name="T5" fmla="*/ 1730 h 1730"/>
                  <a:gd name="T6" fmla="*/ 988 w 988"/>
                  <a:gd name="T7" fmla="*/ 1653 h 1730"/>
                  <a:gd name="T8" fmla="*/ 40 w 988"/>
                  <a:gd name="T9" fmla="*/ 0 h 1730"/>
                  <a:gd name="T10" fmla="*/ 16 w 988"/>
                  <a:gd name="T11" fmla="*/ 0 h 1730"/>
                  <a:gd name="T12" fmla="*/ 16 w 988"/>
                  <a:gd name="T13" fmla="*/ 0 h 173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" name="Freeform 65"/>
              <p:cNvSpPr>
                <a:spLocks/>
              </p:cNvSpPr>
              <p:nvPr/>
            </p:nvSpPr>
            <p:spPr bwMode="hidden">
              <a:xfrm>
                <a:off x="5088" y="1039"/>
                <a:ext cx="670" cy="997"/>
              </a:xfrm>
              <a:custGeom>
                <a:avLst/>
                <a:gdLst>
                  <a:gd name="T0" fmla="*/ 22 w 670"/>
                  <a:gd name="T1" fmla="*/ 0 h 997"/>
                  <a:gd name="T2" fmla="*/ 0 w 670"/>
                  <a:gd name="T3" fmla="*/ 4 h 997"/>
                  <a:gd name="T4" fmla="*/ 670 w 670"/>
                  <a:gd name="T5" fmla="*/ 997 h 997"/>
                  <a:gd name="T6" fmla="*/ 670 w 670"/>
                  <a:gd name="T7" fmla="*/ 925 h 997"/>
                  <a:gd name="T8" fmla="*/ 46 w 670"/>
                  <a:gd name="T9" fmla="*/ 0 h 997"/>
                  <a:gd name="T10" fmla="*/ 22 w 670"/>
                  <a:gd name="T11" fmla="*/ 0 h 997"/>
                  <a:gd name="T12" fmla="*/ 22 w 670"/>
                  <a:gd name="T13" fmla="*/ 0 h 9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" name="Freeform 66"/>
              <p:cNvSpPr>
                <a:spLocks/>
              </p:cNvSpPr>
              <p:nvPr/>
            </p:nvSpPr>
            <p:spPr bwMode="hidden">
              <a:xfrm>
                <a:off x="5412" y="1039"/>
                <a:ext cx="346" cy="487"/>
              </a:xfrm>
              <a:custGeom>
                <a:avLst/>
                <a:gdLst>
                  <a:gd name="T0" fmla="*/ 22 w 346"/>
                  <a:gd name="T1" fmla="*/ 0 h 487"/>
                  <a:gd name="T2" fmla="*/ 0 w 346"/>
                  <a:gd name="T3" fmla="*/ 7 h 487"/>
                  <a:gd name="T4" fmla="*/ 346 w 346"/>
                  <a:gd name="T5" fmla="*/ 487 h 487"/>
                  <a:gd name="T6" fmla="*/ 346 w 346"/>
                  <a:gd name="T7" fmla="*/ 415 h 487"/>
                  <a:gd name="T8" fmla="*/ 46 w 346"/>
                  <a:gd name="T9" fmla="*/ 0 h 487"/>
                  <a:gd name="T10" fmla="*/ 22 w 346"/>
                  <a:gd name="T11" fmla="*/ 0 h 487"/>
                  <a:gd name="T12" fmla="*/ 22 w 346"/>
                  <a:gd name="T13" fmla="*/ 0 h 48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78915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455613" y="1920875"/>
            <a:ext cx="8226425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78916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5776A7-3BA0-4C3F-B732-3D25594D02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25EC9-614E-4889-8D8E-C3C75FE4A7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6225" y="273050"/>
            <a:ext cx="2055813" cy="582295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5613" y="273050"/>
            <a:ext cx="6018212" cy="58229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747A1-7783-42CC-9BBC-4A37331EB1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5613" y="273050"/>
            <a:ext cx="8226425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5613" y="1598613"/>
            <a:ext cx="8226425" cy="4497387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3DE050-AE1D-4BC3-BB84-E01FCF4AC5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7772E-F195-4566-9215-B7D7FD3603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AF551-1FC0-4ADE-AE58-D44CA1585E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5613" y="1598613"/>
            <a:ext cx="4037012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98613"/>
            <a:ext cx="40370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B96AEE-DE4D-4418-97D2-799025BBCA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7D3062-2140-4BFD-AEE7-38F07DE27A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062D4-BF89-4FA8-B6E8-36962BE8C7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F4D34-2676-4D95-94F6-8F01BA4E5B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70930-25C2-4D30-BD9F-AB95FDABE2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778CF-5484-4DAC-88C5-A4B034DC7C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63529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77827" name="Freeform 3"/>
            <p:cNvSpPr>
              <a:spLocks/>
            </p:cNvSpPr>
            <p:nvPr userDrawn="1"/>
          </p:nvSpPr>
          <p:spPr bwMode="hidden">
            <a:xfrm>
              <a:off x="0" y="0"/>
              <a:ext cx="5758" cy="1043"/>
            </a:xfrm>
            <a:custGeom>
              <a:avLst/>
              <a:gdLst>
                <a:gd name="T0" fmla="*/ 5740 w 5740"/>
                <a:gd name="T1" fmla="*/ 1043 h 1043"/>
                <a:gd name="T2" fmla="*/ 0 w 5740"/>
                <a:gd name="T3" fmla="*/ 1043 h 1043"/>
                <a:gd name="T4" fmla="*/ 0 w 5740"/>
                <a:gd name="T5" fmla="*/ 0 h 1043"/>
                <a:gd name="T6" fmla="*/ 5740 w 5740"/>
                <a:gd name="T7" fmla="*/ 0 h 1043"/>
                <a:gd name="T8" fmla="*/ 5740 w 5740"/>
                <a:gd name="T9" fmla="*/ 1043 h 1043"/>
                <a:gd name="T10" fmla="*/ 5740 w 5740"/>
                <a:gd name="T11" fmla="*/ 1043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1033" name="Group 4"/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77829" name="Freeform 5"/>
              <p:cNvSpPr>
                <a:spLocks/>
              </p:cNvSpPr>
              <p:nvPr userDrawn="1"/>
            </p:nvSpPr>
            <p:spPr bwMode="hidden">
              <a:xfrm>
                <a:off x="1" y="1040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7830" name="Freeform 6"/>
              <p:cNvSpPr>
                <a:spLocks/>
              </p:cNvSpPr>
              <p:nvPr userDrawn="1"/>
            </p:nvSpPr>
            <p:spPr bwMode="hidden">
              <a:xfrm>
                <a:off x="0" y="3988"/>
                <a:ext cx="5758" cy="42"/>
              </a:xfrm>
              <a:custGeom>
                <a:avLst/>
                <a:gdLst>
                  <a:gd name="T0" fmla="*/ 0 w 5740"/>
                  <a:gd name="T1" fmla="*/ 42 h 42"/>
                  <a:gd name="T2" fmla="*/ 5740 w 5740"/>
                  <a:gd name="T3" fmla="*/ 42 h 42"/>
                  <a:gd name="T4" fmla="*/ 5740 w 5740"/>
                  <a:gd name="T5" fmla="*/ 0 h 42"/>
                  <a:gd name="T6" fmla="*/ 0 w 5740"/>
                  <a:gd name="T7" fmla="*/ 0 h 42"/>
                  <a:gd name="T8" fmla="*/ 0 w 5740"/>
                  <a:gd name="T9" fmla="*/ 42 h 42"/>
                  <a:gd name="T10" fmla="*/ 0 w 5740"/>
                  <a:gd name="T11" fmla="*/ 4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7831" name="Freeform 7"/>
              <p:cNvSpPr>
                <a:spLocks/>
              </p:cNvSpPr>
              <p:nvPr userDrawn="1"/>
            </p:nvSpPr>
            <p:spPr bwMode="hidden">
              <a:xfrm>
                <a:off x="0" y="3665"/>
                <a:ext cx="5758" cy="30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7832" name="Freeform 8"/>
              <p:cNvSpPr>
                <a:spLocks/>
              </p:cNvSpPr>
              <p:nvPr userDrawn="1"/>
            </p:nvSpPr>
            <p:spPr bwMode="hidden">
              <a:xfrm>
                <a:off x="0" y="3364"/>
                <a:ext cx="5758" cy="30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7833" name="Freeform 9"/>
              <p:cNvSpPr>
                <a:spLocks/>
              </p:cNvSpPr>
              <p:nvPr userDrawn="1"/>
            </p:nvSpPr>
            <p:spPr bwMode="hidden">
              <a:xfrm>
                <a:off x="0" y="3105"/>
                <a:ext cx="5758" cy="31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7834" name="Freeform 10"/>
              <p:cNvSpPr>
                <a:spLocks/>
              </p:cNvSpPr>
              <p:nvPr userDrawn="1"/>
            </p:nvSpPr>
            <p:spPr bwMode="hidden">
              <a:xfrm>
                <a:off x="0" y="2859"/>
                <a:ext cx="5758" cy="36"/>
              </a:xfrm>
              <a:custGeom>
                <a:avLst/>
                <a:gdLst>
                  <a:gd name="T0" fmla="*/ 5740 w 5740"/>
                  <a:gd name="T1" fmla="*/ 0 h 36"/>
                  <a:gd name="T2" fmla="*/ 0 w 5740"/>
                  <a:gd name="T3" fmla="*/ 0 h 36"/>
                  <a:gd name="T4" fmla="*/ 0 w 5740"/>
                  <a:gd name="T5" fmla="*/ 36 h 36"/>
                  <a:gd name="T6" fmla="*/ 5740 w 5740"/>
                  <a:gd name="T7" fmla="*/ 36 h 36"/>
                  <a:gd name="T8" fmla="*/ 5740 w 5740"/>
                  <a:gd name="T9" fmla="*/ 0 h 36"/>
                  <a:gd name="T10" fmla="*/ 5740 w 5740"/>
                  <a:gd name="T11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7835" name="Freeform 11"/>
              <p:cNvSpPr>
                <a:spLocks/>
              </p:cNvSpPr>
              <p:nvPr userDrawn="1"/>
            </p:nvSpPr>
            <p:spPr bwMode="hidden">
              <a:xfrm>
                <a:off x="0" y="2644"/>
                <a:ext cx="5758" cy="30"/>
              </a:xfrm>
              <a:custGeom>
                <a:avLst/>
                <a:gdLst>
                  <a:gd name="T0" fmla="*/ 5740 w 5740"/>
                  <a:gd name="T1" fmla="*/ 0 h 30"/>
                  <a:gd name="T2" fmla="*/ 0 w 5740"/>
                  <a:gd name="T3" fmla="*/ 0 h 30"/>
                  <a:gd name="T4" fmla="*/ 0 w 5740"/>
                  <a:gd name="T5" fmla="*/ 30 h 30"/>
                  <a:gd name="T6" fmla="*/ 5740 w 5740"/>
                  <a:gd name="T7" fmla="*/ 30 h 30"/>
                  <a:gd name="T8" fmla="*/ 5740 w 5740"/>
                  <a:gd name="T9" fmla="*/ 0 h 30"/>
                  <a:gd name="T10" fmla="*/ 5740 w 5740"/>
                  <a:gd name="T11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7836" name="Freeform 12"/>
              <p:cNvSpPr>
                <a:spLocks/>
              </p:cNvSpPr>
              <p:nvPr userDrawn="1"/>
            </p:nvSpPr>
            <p:spPr bwMode="hidden">
              <a:xfrm>
                <a:off x="0" y="2433"/>
                <a:ext cx="5758" cy="36"/>
              </a:xfrm>
              <a:custGeom>
                <a:avLst/>
                <a:gdLst>
                  <a:gd name="T0" fmla="*/ 5740 w 5740"/>
                  <a:gd name="T1" fmla="*/ 0 h 36"/>
                  <a:gd name="T2" fmla="*/ 0 w 5740"/>
                  <a:gd name="T3" fmla="*/ 0 h 36"/>
                  <a:gd name="T4" fmla="*/ 0 w 5740"/>
                  <a:gd name="T5" fmla="*/ 36 h 36"/>
                  <a:gd name="T6" fmla="*/ 5740 w 5740"/>
                  <a:gd name="T7" fmla="*/ 36 h 36"/>
                  <a:gd name="T8" fmla="*/ 5740 w 5740"/>
                  <a:gd name="T9" fmla="*/ 0 h 36"/>
                  <a:gd name="T10" fmla="*/ 5740 w 5740"/>
                  <a:gd name="T11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7837" name="Freeform 13"/>
              <p:cNvSpPr>
                <a:spLocks/>
              </p:cNvSpPr>
              <p:nvPr userDrawn="1"/>
            </p:nvSpPr>
            <p:spPr bwMode="hidden">
              <a:xfrm>
                <a:off x="0" y="2259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7838" name="Freeform 14"/>
              <p:cNvSpPr>
                <a:spLocks/>
              </p:cNvSpPr>
              <p:nvPr userDrawn="1"/>
            </p:nvSpPr>
            <p:spPr bwMode="hidden">
              <a:xfrm>
                <a:off x="0" y="2090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7839" name="Freeform 15"/>
              <p:cNvSpPr>
                <a:spLocks/>
              </p:cNvSpPr>
              <p:nvPr userDrawn="1"/>
            </p:nvSpPr>
            <p:spPr bwMode="hidden">
              <a:xfrm>
                <a:off x="0" y="1928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7840" name="Freeform 16"/>
              <p:cNvSpPr>
                <a:spLocks/>
              </p:cNvSpPr>
              <p:nvPr userDrawn="1"/>
            </p:nvSpPr>
            <p:spPr bwMode="hidden">
              <a:xfrm>
                <a:off x="0" y="1645"/>
                <a:ext cx="5758" cy="12"/>
              </a:xfrm>
              <a:custGeom>
                <a:avLst/>
                <a:gdLst>
                  <a:gd name="T0" fmla="*/ 5740 w 5740"/>
                  <a:gd name="T1" fmla="*/ 0 h 12"/>
                  <a:gd name="T2" fmla="*/ 0 w 5740"/>
                  <a:gd name="T3" fmla="*/ 0 h 12"/>
                  <a:gd name="T4" fmla="*/ 0 w 5740"/>
                  <a:gd name="T5" fmla="*/ 12 h 12"/>
                  <a:gd name="T6" fmla="*/ 5740 w 5740"/>
                  <a:gd name="T7" fmla="*/ 12 h 12"/>
                  <a:gd name="T8" fmla="*/ 5740 w 5740"/>
                  <a:gd name="T9" fmla="*/ 0 h 12"/>
                  <a:gd name="T10" fmla="*/ 5740 w 5740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7841" name="Freeform 17"/>
              <p:cNvSpPr>
                <a:spLocks/>
              </p:cNvSpPr>
              <p:nvPr userDrawn="1"/>
            </p:nvSpPr>
            <p:spPr bwMode="hidden">
              <a:xfrm>
                <a:off x="0" y="1778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7842" name="Freeform 18"/>
              <p:cNvSpPr>
                <a:spLocks/>
              </p:cNvSpPr>
              <p:nvPr userDrawn="1"/>
            </p:nvSpPr>
            <p:spPr bwMode="hidden">
              <a:xfrm>
                <a:off x="0" y="1520"/>
                <a:ext cx="5758" cy="12"/>
              </a:xfrm>
              <a:custGeom>
                <a:avLst/>
                <a:gdLst>
                  <a:gd name="T0" fmla="*/ 5740 w 5740"/>
                  <a:gd name="T1" fmla="*/ 0 h 12"/>
                  <a:gd name="T2" fmla="*/ 0 w 5740"/>
                  <a:gd name="T3" fmla="*/ 0 h 12"/>
                  <a:gd name="T4" fmla="*/ 0 w 5740"/>
                  <a:gd name="T5" fmla="*/ 12 h 12"/>
                  <a:gd name="T6" fmla="*/ 5740 w 5740"/>
                  <a:gd name="T7" fmla="*/ 12 h 12"/>
                  <a:gd name="T8" fmla="*/ 5740 w 5740"/>
                  <a:gd name="T9" fmla="*/ 0 h 12"/>
                  <a:gd name="T10" fmla="*/ 5740 w 5740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7843" name="Freeform 19"/>
              <p:cNvSpPr>
                <a:spLocks/>
              </p:cNvSpPr>
              <p:nvPr userDrawn="1"/>
            </p:nvSpPr>
            <p:spPr bwMode="hidden">
              <a:xfrm>
                <a:off x="0" y="1394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7844" name="Freeform 20"/>
              <p:cNvSpPr>
                <a:spLocks/>
              </p:cNvSpPr>
              <p:nvPr userDrawn="1"/>
            </p:nvSpPr>
            <p:spPr bwMode="hidden">
              <a:xfrm>
                <a:off x="0" y="1280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7845" name="Freeform 21"/>
              <p:cNvSpPr>
                <a:spLocks/>
              </p:cNvSpPr>
              <p:nvPr userDrawn="1"/>
            </p:nvSpPr>
            <p:spPr bwMode="hidden">
              <a:xfrm>
                <a:off x="0" y="1177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7846" name="Freeform 22"/>
              <p:cNvSpPr>
                <a:spLocks/>
              </p:cNvSpPr>
              <p:nvPr userDrawn="1"/>
            </p:nvSpPr>
            <p:spPr bwMode="hidden">
              <a:xfrm>
                <a:off x="0" y="24"/>
                <a:ext cx="5758" cy="30"/>
              </a:xfrm>
              <a:custGeom>
                <a:avLst/>
                <a:gdLst>
                  <a:gd name="T0" fmla="*/ 5740 w 5740"/>
                  <a:gd name="T1" fmla="*/ 0 h 30"/>
                  <a:gd name="T2" fmla="*/ 0 w 5740"/>
                  <a:gd name="T3" fmla="*/ 0 h 30"/>
                  <a:gd name="T4" fmla="*/ 0 w 5740"/>
                  <a:gd name="T5" fmla="*/ 30 h 30"/>
                  <a:gd name="T6" fmla="*/ 5740 w 5740"/>
                  <a:gd name="T7" fmla="*/ 30 h 30"/>
                  <a:gd name="T8" fmla="*/ 5740 w 5740"/>
                  <a:gd name="T9" fmla="*/ 0 h 30"/>
                  <a:gd name="T10" fmla="*/ 5740 w 5740"/>
                  <a:gd name="T11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7847" name="Freeform 23"/>
              <p:cNvSpPr>
                <a:spLocks/>
              </p:cNvSpPr>
              <p:nvPr userDrawn="1"/>
            </p:nvSpPr>
            <p:spPr bwMode="hidden">
              <a:xfrm>
                <a:off x="0" y="186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7848" name="Freeform 24"/>
              <p:cNvSpPr>
                <a:spLocks/>
              </p:cNvSpPr>
              <p:nvPr userDrawn="1"/>
            </p:nvSpPr>
            <p:spPr bwMode="hidden">
              <a:xfrm>
                <a:off x="0" y="475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7849" name="Freeform 25"/>
              <p:cNvSpPr>
                <a:spLocks/>
              </p:cNvSpPr>
              <p:nvPr userDrawn="1"/>
            </p:nvSpPr>
            <p:spPr bwMode="hidden">
              <a:xfrm>
                <a:off x="0" y="337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7850" name="Freeform 26"/>
              <p:cNvSpPr>
                <a:spLocks/>
              </p:cNvSpPr>
              <p:nvPr userDrawn="1"/>
            </p:nvSpPr>
            <p:spPr bwMode="hidden">
              <a:xfrm>
                <a:off x="0" y="600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7851" name="Freeform 27"/>
              <p:cNvSpPr>
                <a:spLocks/>
              </p:cNvSpPr>
              <p:nvPr userDrawn="1"/>
            </p:nvSpPr>
            <p:spPr bwMode="hidden">
              <a:xfrm>
                <a:off x="0" y="727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7852" name="Freeform 28"/>
              <p:cNvSpPr>
                <a:spLocks/>
              </p:cNvSpPr>
              <p:nvPr userDrawn="1"/>
            </p:nvSpPr>
            <p:spPr bwMode="hidden">
              <a:xfrm>
                <a:off x="0" y="841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7853" name="Freeform 29"/>
              <p:cNvSpPr>
                <a:spLocks/>
              </p:cNvSpPr>
              <p:nvPr userDrawn="1"/>
            </p:nvSpPr>
            <p:spPr bwMode="hidden">
              <a:xfrm>
                <a:off x="0" y="943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grpSp>
            <p:nvGrpSpPr>
              <p:cNvPr id="1059" name="Group 30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77855" name="Freeform 31"/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>
                    <a:gd name="T0" fmla="*/ 18 w 42"/>
                    <a:gd name="T1" fmla="*/ 1043 h 1043"/>
                    <a:gd name="T2" fmla="*/ 42 w 42"/>
                    <a:gd name="T3" fmla="*/ 1043 h 1043"/>
                    <a:gd name="T4" fmla="*/ 42 w 42"/>
                    <a:gd name="T5" fmla="*/ 0 h 1043"/>
                    <a:gd name="T6" fmla="*/ 0 w 42"/>
                    <a:gd name="T7" fmla="*/ 0 h 1043"/>
                    <a:gd name="T8" fmla="*/ 0 w 42"/>
                    <a:gd name="T9" fmla="*/ 1043 h 1043"/>
                    <a:gd name="T10" fmla="*/ 18 w 42"/>
                    <a:gd name="T11" fmla="*/ 1043 h 1043"/>
                    <a:gd name="T12" fmla="*/ 18 w 42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7856" name="Freeform 32"/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>
                    <a:gd name="T0" fmla="*/ 131 w 155"/>
                    <a:gd name="T1" fmla="*/ 1043 h 1043"/>
                    <a:gd name="T2" fmla="*/ 155 w 155"/>
                    <a:gd name="T3" fmla="*/ 1043 h 1043"/>
                    <a:gd name="T4" fmla="*/ 42 w 155"/>
                    <a:gd name="T5" fmla="*/ 0 h 1043"/>
                    <a:gd name="T6" fmla="*/ 0 w 155"/>
                    <a:gd name="T7" fmla="*/ 0 h 1043"/>
                    <a:gd name="T8" fmla="*/ 113 w 155"/>
                    <a:gd name="T9" fmla="*/ 1043 h 1043"/>
                    <a:gd name="T10" fmla="*/ 131 w 155"/>
                    <a:gd name="T11" fmla="*/ 1043 h 1043"/>
                    <a:gd name="T12" fmla="*/ 131 w 155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7857" name="Freeform 33"/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>
                    <a:gd name="T0" fmla="*/ 221 w 239"/>
                    <a:gd name="T1" fmla="*/ 1043 h 1043"/>
                    <a:gd name="T2" fmla="*/ 239 w 239"/>
                    <a:gd name="T3" fmla="*/ 1043 h 1043"/>
                    <a:gd name="T4" fmla="*/ 36 w 239"/>
                    <a:gd name="T5" fmla="*/ 0 h 1043"/>
                    <a:gd name="T6" fmla="*/ 0 w 239"/>
                    <a:gd name="T7" fmla="*/ 0 h 1043"/>
                    <a:gd name="T8" fmla="*/ 203 w 239"/>
                    <a:gd name="T9" fmla="*/ 1043 h 1043"/>
                    <a:gd name="T10" fmla="*/ 221 w 239"/>
                    <a:gd name="T11" fmla="*/ 1043 h 1043"/>
                    <a:gd name="T12" fmla="*/ 221 w 2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7858" name="Freeform 34"/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>
                    <a:gd name="T0" fmla="*/ 334 w 352"/>
                    <a:gd name="T1" fmla="*/ 1043 h 1043"/>
                    <a:gd name="T2" fmla="*/ 352 w 352"/>
                    <a:gd name="T3" fmla="*/ 1043 h 1043"/>
                    <a:gd name="T4" fmla="*/ 41 w 352"/>
                    <a:gd name="T5" fmla="*/ 0 h 1043"/>
                    <a:gd name="T6" fmla="*/ 0 w 352"/>
                    <a:gd name="T7" fmla="*/ 0 h 1043"/>
                    <a:gd name="T8" fmla="*/ 311 w 352"/>
                    <a:gd name="T9" fmla="*/ 1043 h 1043"/>
                    <a:gd name="T10" fmla="*/ 334 w 352"/>
                    <a:gd name="T11" fmla="*/ 1043 h 1043"/>
                    <a:gd name="T12" fmla="*/ 334 w 352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7859" name="Freeform 35"/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>
                    <a:gd name="T0" fmla="*/ 425 w 449"/>
                    <a:gd name="T1" fmla="*/ 1043 h 1043"/>
                    <a:gd name="T2" fmla="*/ 449 w 449"/>
                    <a:gd name="T3" fmla="*/ 1043 h 1043"/>
                    <a:gd name="T4" fmla="*/ 42 w 449"/>
                    <a:gd name="T5" fmla="*/ 0 h 1043"/>
                    <a:gd name="T6" fmla="*/ 0 w 449"/>
                    <a:gd name="T7" fmla="*/ 0 h 1043"/>
                    <a:gd name="T8" fmla="*/ 407 w 449"/>
                    <a:gd name="T9" fmla="*/ 1043 h 1043"/>
                    <a:gd name="T10" fmla="*/ 425 w 449"/>
                    <a:gd name="T11" fmla="*/ 1043 h 1043"/>
                    <a:gd name="T12" fmla="*/ 425 w 44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7860" name="Freeform 36"/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>
                    <a:gd name="T0" fmla="*/ 520 w 538"/>
                    <a:gd name="T1" fmla="*/ 1043 h 1043"/>
                    <a:gd name="T2" fmla="*/ 538 w 538"/>
                    <a:gd name="T3" fmla="*/ 1043 h 1043"/>
                    <a:gd name="T4" fmla="*/ 41 w 538"/>
                    <a:gd name="T5" fmla="*/ 0 h 1043"/>
                    <a:gd name="T6" fmla="*/ 0 w 538"/>
                    <a:gd name="T7" fmla="*/ 0 h 1043"/>
                    <a:gd name="T8" fmla="*/ 496 w 538"/>
                    <a:gd name="T9" fmla="*/ 1043 h 1043"/>
                    <a:gd name="T10" fmla="*/ 520 w 538"/>
                    <a:gd name="T11" fmla="*/ 1043 h 1043"/>
                    <a:gd name="T12" fmla="*/ 520 w 53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7861" name="Freeform 37"/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>
                    <a:gd name="T0" fmla="*/ 622 w 640"/>
                    <a:gd name="T1" fmla="*/ 1043 h 1043"/>
                    <a:gd name="T2" fmla="*/ 640 w 640"/>
                    <a:gd name="T3" fmla="*/ 1043 h 1043"/>
                    <a:gd name="T4" fmla="*/ 48 w 640"/>
                    <a:gd name="T5" fmla="*/ 0 h 1043"/>
                    <a:gd name="T6" fmla="*/ 0 w 640"/>
                    <a:gd name="T7" fmla="*/ 0 h 1043"/>
                    <a:gd name="T8" fmla="*/ 598 w 640"/>
                    <a:gd name="T9" fmla="*/ 1043 h 1043"/>
                    <a:gd name="T10" fmla="*/ 622 w 640"/>
                    <a:gd name="T11" fmla="*/ 1043 h 1043"/>
                    <a:gd name="T12" fmla="*/ 622 w 640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7862" name="Freeform 38"/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>
                    <a:gd name="T0" fmla="*/ 604 w 628"/>
                    <a:gd name="T1" fmla="*/ 935 h 935"/>
                    <a:gd name="T2" fmla="*/ 628 w 628"/>
                    <a:gd name="T3" fmla="*/ 935 h 935"/>
                    <a:gd name="T4" fmla="*/ 0 w 628"/>
                    <a:gd name="T5" fmla="*/ 0 h 935"/>
                    <a:gd name="T6" fmla="*/ 0 w 628"/>
                    <a:gd name="T7" fmla="*/ 66 h 935"/>
                    <a:gd name="T8" fmla="*/ 580 w 628"/>
                    <a:gd name="T9" fmla="*/ 935 h 935"/>
                    <a:gd name="T10" fmla="*/ 604 w 628"/>
                    <a:gd name="T11" fmla="*/ 935 h 935"/>
                    <a:gd name="T12" fmla="*/ 604 w 628"/>
                    <a:gd name="T13" fmla="*/ 935 h 9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7863" name="Freeform 39"/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>
                    <a:gd name="T0" fmla="*/ 18 w 155"/>
                    <a:gd name="T1" fmla="*/ 1043 h 1043"/>
                    <a:gd name="T2" fmla="*/ 42 w 155"/>
                    <a:gd name="T3" fmla="*/ 1043 h 1043"/>
                    <a:gd name="T4" fmla="*/ 155 w 155"/>
                    <a:gd name="T5" fmla="*/ 0 h 1043"/>
                    <a:gd name="T6" fmla="*/ 114 w 155"/>
                    <a:gd name="T7" fmla="*/ 0 h 1043"/>
                    <a:gd name="T8" fmla="*/ 0 w 155"/>
                    <a:gd name="T9" fmla="*/ 1043 h 1043"/>
                    <a:gd name="T10" fmla="*/ 18 w 155"/>
                    <a:gd name="T11" fmla="*/ 1043 h 1043"/>
                    <a:gd name="T12" fmla="*/ 18 w 155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7864" name="Freeform 40"/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>
                    <a:gd name="T0" fmla="*/ 18 w 239"/>
                    <a:gd name="T1" fmla="*/ 1043 h 1043"/>
                    <a:gd name="T2" fmla="*/ 36 w 239"/>
                    <a:gd name="T3" fmla="*/ 1043 h 1043"/>
                    <a:gd name="T4" fmla="*/ 239 w 239"/>
                    <a:gd name="T5" fmla="*/ 0 h 1043"/>
                    <a:gd name="T6" fmla="*/ 203 w 239"/>
                    <a:gd name="T7" fmla="*/ 0 h 1043"/>
                    <a:gd name="T8" fmla="*/ 0 w 239"/>
                    <a:gd name="T9" fmla="*/ 1043 h 1043"/>
                    <a:gd name="T10" fmla="*/ 18 w 239"/>
                    <a:gd name="T11" fmla="*/ 1043 h 1043"/>
                    <a:gd name="T12" fmla="*/ 18 w 2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7865" name="Freeform 41"/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>
                    <a:gd name="T0" fmla="*/ 24 w 358"/>
                    <a:gd name="T1" fmla="*/ 1043 h 1043"/>
                    <a:gd name="T2" fmla="*/ 42 w 358"/>
                    <a:gd name="T3" fmla="*/ 1043 h 1043"/>
                    <a:gd name="T4" fmla="*/ 358 w 358"/>
                    <a:gd name="T5" fmla="*/ 0 h 1043"/>
                    <a:gd name="T6" fmla="*/ 317 w 358"/>
                    <a:gd name="T7" fmla="*/ 0 h 1043"/>
                    <a:gd name="T8" fmla="*/ 0 w 358"/>
                    <a:gd name="T9" fmla="*/ 1043 h 1043"/>
                    <a:gd name="T10" fmla="*/ 24 w 358"/>
                    <a:gd name="T11" fmla="*/ 1043 h 1043"/>
                    <a:gd name="T12" fmla="*/ 24 w 35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7866" name="Freeform 42"/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>
                    <a:gd name="T0" fmla="*/ 18 w 448"/>
                    <a:gd name="T1" fmla="*/ 1043 h 1043"/>
                    <a:gd name="T2" fmla="*/ 41 w 448"/>
                    <a:gd name="T3" fmla="*/ 1043 h 1043"/>
                    <a:gd name="T4" fmla="*/ 448 w 448"/>
                    <a:gd name="T5" fmla="*/ 0 h 1043"/>
                    <a:gd name="T6" fmla="*/ 406 w 448"/>
                    <a:gd name="T7" fmla="*/ 0 h 1043"/>
                    <a:gd name="T8" fmla="*/ 0 w 448"/>
                    <a:gd name="T9" fmla="*/ 1043 h 1043"/>
                    <a:gd name="T10" fmla="*/ 18 w 448"/>
                    <a:gd name="T11" fmla="*/ 1043 h 1043"/>
                    <a:gd name="T12" fmla="*/ 18 w 44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7867" name="Freeform 43"/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>
                    <a:gd name="T0" fmla="*/ 18 w 539"/>
                    <a:gd name="T1" fmla="*/ 1043 h 1043"/>
                    <a:gd name="T2" fmla="*/ 42 w 539"/>
                    <a:gd name="T3" fmla="*/ 1043 h 1043"/>
                    <a:gd name="T4" fmla="*/ 539 w 539"/>
                    <a:gd name="T5" fmla="*/ 0 h 1043"/>
                    <a:gd name="T6" fmla="*/ 497 w 539"/>
                    <a:gd name="T7" fmla="*/ 0 h 1043"/>
                    <a:gd name="T8" fmla="*/ 0 w 539"/>
                    <a:gd name="T9" fmla="*/ 1043 h 1043"/>
                    <a:gd name="T10" fmla="*/ 18 w 539"/>
                    <a:gd name="T11" fmla="*/ 1043 h 1043"/>
                    <a:gd name="T12" fmla="*/ 18 w 5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7868" name="Freeform 44"/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>
                    <a:gd name="T0" fmla="*/ 18 w 640"/>
                    <a:gd name="T1" fmla="*/ 1043 h 1043"/>
                    <a:gd name="T2" fmla="*/ 42 w 640"/>
                    <a:gd name="T3" fmla="*/ 1043 h 1043"/>
                    <a:gd name="T4" fmla="*/ 640 w 640"/>
                    <a:gd name="T5" fmla="*/ 0 h 1043"/>
                    <a:gd name="T6" fmla="*/ 592 w 640"/>
                    <a:gd name="T7" fmla="*/ 0 h 1043"/>
                    <a:gd name="T8" fmla="*/ 0 w 640"/>
                    <a:gd name="T9" fmla="*/ 1043 h 1043"/>
                    <a:gd name="T10" fmla="*/ 18 w 640"/>
                    <a:gd name="T11" fmla="*/ 1043 h 1043"/>
                    <a:gd name="T12" fmla="*/ 18 w 640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7869" name="Freeform 45"/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>
                    <a:gd name="T0" fmla="*/ 24 w 670"/>
                    <a:gd name="T1" fmla="*/ 995 h 995"/>
                    <a:gd name="T2" fmla="*/ 48 w 670"/>
                    <a:gd name="T3" fmla="*/ 995 h 995"/>
                    <a:gd name="T4" fmla="*/ 670 w 670"/>
                    <a:gd name="T5" fmla="*/ 72 h 995"/>
                    <a:gd name="T6" fmla="*/ 670 w 670"/>
                    <a:gd name="T7" fmla="*/ 0 h 995"/>
                    <a:gd name="T8" fmla="*/ 0 w 670"/>
                    <a:gd name="T9" fmla="*/ 995 h 995"/>
                    <a:gd name="T10" fmla="*/ 24 w 670"/>
                    <a:gd name="T11" fmla="*/ 995 h 995"/>
                    <a:gd name="T12" fmla="*/ 24 w 670"/>
                    <a:gd name="T13" fmla="*/ 995 h 9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  <p:grpSp>
            <p:nvGrpSpPr>
              <p:cNvPr id="1060" name="Group 46"/>
              <p:cNvGrpSpPr>
                <a:grpSpLocks/>
              </p:cNvGrpSpPr>
              <p:nvPr userDrawn="1"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1079" name="Freeform 47"/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>
                    <a:gd name="T0" fmla="*/ 282 w 305"/>
                    <a:gd name="T1" fmla="*/ 427 h 426"/>
                    <a:gd name="T2" fmla="*/ 306 w 305"/>
                    <a:gd name="T3" fmla="*/ 427 h 426"/>
                    <a:gd name="T4" fmla="*/ 0 w 305"/>
                    <a:gd name="T5" fmla="*/ 0 h 426"/>
                    <a:gd name="T6" fmla="*/ 0 w 305"/>
                    <a:gd name="T7" fmla="*/ 66 h 426"/>
                    <a:gd name="T8" fmla="*/ 252 w 305"/>
                    <a:gd name="T9" fmla="*/ 427 h 426"/>
                    <a:gd name="T10" fmla="*/ 282 w 305"/>
                    <a:gd name="T11" fmla="*/ 427 h 426"/>
                    <a:gd name="T12" fmla="*/ 282 w 305"/>
                    <a:gd name="T13" fmla="*/ 427 h 42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80" name="Freeform 48"/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>
                    <a:gd name="T0" fmla="*/ 24 w 347"/>
                    <a:gd name="T1" fmla="*/ 487 h 486"/>
                    <a:gd name="T2" fmla="*/ 48 w 347"/>
                    <a:gd name="T3" fmla="*/ 487 h 486"/>
                    <a:gd name="T4" fmla="*/ 348 w 347"/>
                    <a:gd name="T5" fmla="*/ 72 h 486"/>
                    <a:gd name="T6" fmla="*/ 348 w 347"/>
                    <a:gd name="T7" fmla="*/ 0 h 486"/>
                    <a:gd name="T8" fmla="*/ 0 w 347"/>
                    <a:gd name="T9" fmla="*/ 487 h 486"/>
                    <a:gd name="T10" fmla="*/ 24 w 347"/>
                    <a:gd name="T11" fmla="*/ 487 h 486"/>
                    <a:gd name="T12" fmla="*/ 24 w 347"/>
                    <a:gd name="T13" fmla="*/ 487 h 48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1061" name="Group 49"/>
              <p:cNvGrpSpPr>
                <a:grpSpLocks/>
              </p:cNvGrpSpPr>
              <p:nvPr userDrawn="1"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77874" name="Freeform 50"/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>
                    <a:gd name="T0" fmla="*/ 18 w 42"/>
                    <a:gd name="T1" fmla="*/ 0 h 3273"/>
                    <a:gd name="T2" fmla="*/ 0 w 42"/>
                    <a:gd name="T3" fmla="*/ 0 h 3273"/>
                    <a:gd name="T4" fmla="*/ 0 w 42"/>
                    <a:gd name="T5" fmla="*/ 3273 h 3273"/>
                    <a:gd name="T6" fmla="*/ 42 w 42"/>
                    <a:gd name="T7" fmla="*/ 3273 h 3273"/>
                    <a:gd name="T8" fmla="*/ 42 w 42"/>
                    <a:gd name="T9" fmla="*/ 0 h 3273"/>
                    <a:gd name="T10" fmla="*/ 18 w 42"/>
                    <a:gd name="T11" fmla="*/ 0 h 3273"/>
                    <a:gd name="T12" fmla="*/ 18 w 42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7875" name="Freeform 51"/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>
                    <a:gd name="T0" fmla="*/ 376 w 400"/>
                    <a:gd name="T1" fmla="*/ 0 h 3273"/>
                    <a:gd name="T2" fmla="*/ 358 w 400"/>
                    <a:gd name="T3" fmla="*/ 0 h 3273"/>
                    <a:gd name="T4" fmla="*/ 0 w 400"/>
                    <a:gd name="T5" fmla="*/ 3273 h 3273"/>
                    <a:gd name="T6" fmla="*/ 41 w 400"/>
                    <a:gd name="T7" fmla="*/ 3273 h 3273"/>
                    <a:gd name="T8" fmla="*/ 400 w 400"/>
                    <a:gd name="T9" fmla="*/ 0 h 3273"/>
                    <a:gd name="T10" fmla="*/ 376 w 400"/>
                    <a:gd name="T11" fmla="*/ 0 h 3273"/>
                    <a:gd name="T12" fmla="*/ 376 w 400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7876" name="Freeform 52"/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>
                    <a:gd name="T0" fmla="*/ 657 w 675"/>
                    <a:gd name="T1" fmla="*/ 0 h 3273"/>
                    <a:gd name="T2" fmla="*/ 639 w 675"/>
                    <a:gd name="T3" fmla="*/ 0 h 3273"/>
                    <a:gd name="T4" fmla="*/ 0 w 675"/>
                    <a:gd name="T5" fmla="*/ 3273 h 3273"/>
                    <a:gd name="T6" fmla="*/ 42 w 675"/>
                    <a:gd name="T7" fmla="*/ 3273 h 3273"/>
                    <a:gd name="T8" fmla="*/ 675 w 675"/>
                    <a:gd name="T9" fmla="*/ 0 h 3273"/>
                    <a:gd name="T10" fmla="*/ 657 w 675"/>
                    <a:gd name="T11" fmla="*/ 0 h 3273"/>
                    <a:gd name="T12" fmla="*/ 657 w 675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7877" name="Freeform 53"/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>
                    <a:gd name="T0" fmla="*/ 1013 w 1031"/>
                    <a:gd name="T1" fmla="*/ 0 h 3280"/>
                    <a:gd name="T2" fmla="*/ 990 w 1031"/>
                    <a:gd name="T3" fmla="*/ 0 h 3280"/>
                    <a:gd name="T4" fmla="*/ 0 w 1031"/>
                    <a:gd name="T5" fmla="*/ 3280 h 3280"/>
                    <a:gd name="T6" fmla="*/ 42 w 1031"/>
                    <a:gd name="T7" fmla="*/ 3280 h 3280"/>
                    <a:gd name="T8" fmla="*/ 1031 w 1031"/>
                    <a:gd name="T9" fmla="*/ 4 h 3280"/>
                    <a:gd name="T10" fmla="*/ 1013 w 1031"/>
                    <a:gd name="T11" fmla="*/ 0 h 3280"/>
                    <a:gd name="T12" fmla="*/ 1013 w 1031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7878" name="Freeform 54"/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>
                    <a:gd name="T0" fmla="*/ 1296 w 1319"/>
                    <a:gd name="T1" fmla="*/ 0 h 3280"/>
                    <a:gd name="T2" fmla="*/ 1278 w 1319"/>
                    <a:gd name="T3" fmla="*/ 0 h 3280"/>
                    <a:gd name="T4" fmla="*/ 0 w 1319"/>
                    <a:gd name="T5" fmla="*/ 3280 h 3280"/>
                    <a:gd name="T6" fmla="*/ 42 w 1319"/>
                    <a:gd name="T7" fmla="*/ 3280 h 3280"/>
                    <a:gd name="T8" fmla="*/ 1319 w 1319"/>
                    <a:gd name="T9" fmla="*/ 5 h 3280"/>
                    <a:gd name="T10" fmla="*/ 1296 w 1319"/>
                    <a:gd name="T11" fmla="*/ 0 h 3280"/>
                    <a:gd name="T12" fmla="*/ 1296 w 1319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7879" name="Freeform 55"/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>
                    <a:gd name="T0" fmla="*/ 18 w 401"/>
                    <a:gd name="T1" fmla="*/ 0 h 3273"/>
                    <a:gd name="T2" fmla="*/ 0 w 401"/>
                    <a:gd name="T3" fmla="*/ 0 h 3273"/>
                    <a:gd name="T4" fmla="*/ 359 w 401"/>
                    <a:gd name="T5" fmla="*/ 3273 h 3273"/>
                    <a:gd name="T6" fmla="*/ 401 w 401"/>
                    <a:gd name="T7" fmla="*/ 3273 h 3273"/>
                    <a:gd name="T8" fmla="*/ 42 w 401"/>
                    <a:gd name="T9" fmla="*/ 0 h 3273"/>
                    <a:gd name="T10" fmla="*/ 18 w 401"/>
                    <a:gd name="T11" fmla="*/ 0 h 3273"/>
                    <a:gd name="T12" fmla="*/ 18 w 401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7880" name="Freeform 56"/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>
                    <a:gd name="T0" fmla="*/ 18 w 675"/>
                    <a:gd name="T1" fmla="*/ 0 h 3273"/>
                    <a:gd name="T2" fmla="*/ 0 w 675"/>
                    <a:gd name="T3" fmla="*/ 0 h 3273"/>
                    <a:gd name="T4" fmla="*/ 640 w 675"/>
                    <a:gd name="T5" fmla="*/ 3273 h 3273"/>
                    <a:gd name="T6" fmla="*/ 675 w 675"/>
                    <a:gd name="T7" fmla="*/ 3273 h 3273"/>
                    <a:gd name="T8" fmla="*/ 36 w 675"/>
                    <a:gd name="T9" fmla="*/ 0 h 3273"/>
                    <a:gd name="T10" fmla="*/ 18 w 675"/>
                    <a:gd name="T11" fmla="*/ 0 h 3273"/>
                    <a:gd name="T12" fmla="*/ 18 w 675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7881" name="Freeform 57"/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>
                    <a:gd name="T0" fmla="*/ 23 w 1036"/>
                    <a:gd name="T1" fmla="*/ 0 h 3280"/>
                    <a:gd name="T2" fmla="*/ 0 w 1036"/>
                    <a:gd name="T3" fmla="*/ 5 h 3280"/>
                    <a:gd name="T4" fmla="*/ 994 w 1036"/>
                    <a:gd name="T5" fmla="*/ 3280 h 3280"/>
                    <a:gd name="T6" fmla="*/ 1036 w 1036"/>
                    <a:gd name="T7" fmla="*/ 3280 h 3280"/>
                    <a:gd name="T8" fmla="*/ 41 w 1036"/>
                    <a:gd name="T9" fmla="*/ 0 h 3280"/>
                    <a:gd name="T10" fmla="*/ 23 w 1036"/>
                    <a:gd name="T11" fmla="*/ 0 h 3280"/>
                    <a:gd name="T12" fmla="*/ 23 w 1036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7882" name="Freeform 58"/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>
                    <a:gd name="T0" fmla="*/ 20 w 1327"/>
                    <a:gd name="T1" fmla="*/ 0 h 3280"/>
                    <a:gd name="T2" fmla="*/ 0 w 1327"/>
                    <a:gd name="T3" fmla="*/ 7 h 3280"/>
                    <a:gd name="T4" fmla="*/ 1285 w 1327"/>
                    <a:gd name="T5" fmla="*/ 3280 h 3280"/>
                    <a:gd name="T6" fmla="*/ 1327 w 1327"/>
                    <a:gd name="T7" fmla="*/ 3280 h 3280"/>
                    <a:gd name="T8" fmla="*/ 43 w 1327"/>
                    <a:gd name="T9" fmla="*/ 0 h 3280"/>
                    <a:gd name="T10" fmla="*/ 20 w 1327"/>
                    <a:gd name="T11" fmla="*/ 0 h 3280"/>
                    <a:gd name="T12" fmla="*/ 20 w 1327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  <p:sp>
            <p:nvSpPr>
              <p:cNvPr id="77883" name="Freeform 59"/>
              <p:cNvSpPr>
                <a:spLocks/>
              </p:cNvSpPr>
              <p:nvPr userDrawn="1"/>
            </p:nvSpPr>
            <p:spPr bwMode="hidden">
              <a:xfrm>
                <a:off x="0" y="1039"/>
                <a:ext cx="1254" cy="2632"/>
              </a:xfrm>
              <a:custGeom>
                <a:avLst/>
                <a:gdLst>
                  <a:gd name="T0" fmla="*/ 1236 w 1254"/>
                  <a:gd name="T1" fmla="*/ 0 h 2632"/>
                  <a:gd name="T2" fmla="*/ 1212 w 1254"/>
                  <a:gd name="T3" fmla="*/ 0 h 2632"/>
                  <a:gd name="T4" fmla="*/ 0 w 1254"/>
                  <a:gd name="T5" fmla="*/ 2542 h 2632"/>
                  <a:gd name="T6" fmla="*/ 0 w 1254"/>
                  <a:gd name="T7" fmla="*/ 2632 h 2632"/>
                  <a:gd name="T8" fmla="*/ 1254 w 1254"/>
                  <a:gd name="T9" fmla="*/ 7 h 2632"/>
                  <a:gd name="T10" fmla="*/ 1236 w 1254"/>
                  <a:gd name="T11" fmla="*/ 0 h 2632"/>
                  <a:gd name="T12" fmla="*/ 1236 w 1254"/>
                  <a:gd name="T13" fmla="*/ 0 h 26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63" name="Freeform 60"/>
              <p:cNvSpPr>
                <a:spLocks/>
              </p:cNvSpPr>
              <p:nvPr userDrawn="1"/>
            </p:nvSpPr>
            <p:spPr bwMode="hidden">
              <a:xfrm>
                <a:off x="0" y="1039"/>
                <a:ext cx="948" cy="1676"/>
              </a:xfrm>
              <a:custGeom>
                <a:avLst/>
                <a:gdLst>
                  <a:gd name="T0" fmla="*/ 930 w 948"/>
                  <a:gd name="T1" fmla="*/ 0 h 1676"/>
                  <a:gd name="T2" fmla="*/ 906 w 948"/>
                  <a:gd name="T3" fmla="*/ 0 h 1676"/>
                  <a:gd name="T4" fmla="*/ 0 w 948"/>
                  <a:gd name="T5" fmla="*/ 1593 h 1676"/>
                  <a:gd name="T6" fmla="*/ 0 w 948"/>
                  <a:gd name="T7" fmla="*/ 1676 h 1676"/>
                  <a:gd name="T8" fmla="*/ 948 w 948"/>
                  <a:gd name="T9" fmla="*/ 5 h 1676"/>
                  <a:gd name="T10" fmla="*/ 930 w 948"/>
                  <a:gd name="T11" fmla="*/ 0 h 1676"/>
                  <a:gd name="T12" fmla="*/ 930 w 948"/>
                  <a:gd name="T13" fmla="*/ 0 h 167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64" name="Freeform 61"/>
              <p:cNvSpPr>
                <a:spLocks/>
              </p:cNvSpPr>
              <p:nvPr userDrawn="1"/>
            </p:nvSpPr>
            <p:spPr bwMode="hidden">
              <a:xfrm>
                <a:off x="0" y="1039"/>
                <a:ext cx="629" cy="937"/>
              </a:xfrm>
              <a:custGeom>
                <a:avLst/>
                <a:gdLst>
                  <a:gd name="T0" fmla="*/ 606 w 629"/>
                  <a:gd name="T1" fmla="*/ 0 h 937"/>
                  <a:gd name="T2" fmla="*/ 582 w 629"/>
                  <a:gd name="T3" fmla="*/ 0 h 937"/>
                  <a:gd name="T4" fmla="*/ 0 w 629"/>
                  <a:gd name="T5" fmla="*/ 871 h 937"/>
                  <a:gd name="T6" fmla="*/ 0 w 629"/>
                  <a:gd name="T7" fmla="*/ 937 h 937"/>
                  <a:gd name="T8" fmla="*/ 629 w 629"/>
                  <a:gd name="T9" fmla="*/ 4 h 937"/>
                  <a:gd name="T10" fmla="*/ 606 w 629"/>
                  <a:gd name="T11" fmla="*/ 0 h 937"/>
                  <a:gd name="T12" fmla="*/ 606 w 629"/>
                  <a:gd name="T13" fmla="*/ 0 h 93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65" name="Freeform 62"/>
              <p:cNvSpPr>
                <a:spLocks/>
              </p:cNvSpPr>
              <p:nvPr userDrawn="1"/>
            </p:nvSpPr>
            <p:spPr bwMode="hidden">
              <a:xfrm>
                <a:off x="0" y="1039"/>
                <a:ext cx="305" cy="427"/>
              </a:xfrm>
              <a:custGeom>
                <a:avLst/>
                <a:gdLst>
                  <a:gd name="T0" fmla="*/ 282 w 305"/>
                  <a:gd name="T1" fmla="*/ 0 h 427"/>
                  <a:gd name="T2" fmla="*/ 252 w 305"/>
                  <a:gd name="T3" fmla="*/ 0 h 427"/>
                  <a:gd name="T4" fmla="*/ 0 w 305"/>
                  <a:gd name="T5" fmla="*/ 361 h 427"/>
                  <a:gd name="T6" fmla="*/ 0 w 305"/>
                  <a:gd name="T7" fmla="*/ 427 h 427"/>
                  <a:gd name="T8" fmla="*/ 305 w 305"/>
                  <a:gd name="T9" fmla="*/ 5 h 427"/>
                  <a:gd name="T10" fmla="*/ 282 w 305"/>
                  <a:gd name="T11" fmla="*/ 0 h 427"/>
                  <a:gd name="T12" fmla="*/ 282 w 305"/>
                  <a:gd name="T13" fmla="*/ 0 h 42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7887" name="Freeform 63"/>
              <p:cNvSpPr>
                <a:spLocks/>
              </p:cNvSpPr>
              <p:nvPr userDrawn="1"/>
            </p:nvSpPr>
            <p:spPr bwMode="hidden">
              <a:xfrm>
                <a:off x="4481" y="1039"/>
                <a:ext cx="1277" cy="2686"/>
              </a:xfrm>
              <a:custGeom>
                <a:avLst/>
                <a:gdLst>
                  <a:gd name="T0" fmla="*/ 41 w 1277"/>
                  <a:gd name="T1" fmla="*/ 0 h 2686"/>
                  <a:gd name="T2" fmla="*/ 17 w 1277"/>
                  <a:gd name="T3" fmla="*/ 0 h 2686"/>
                  <a:gd name="T4" fmla="*/ 0 w 1277"/>
                  <a:gd name="T5" fmla="*/ 4 h 2686"/>
                  <a:gd name="T6" fmla="*/ 1277 w 1277"/>
                  <a:gd name="T7" fmla="*/ 2686 h 2686"/>
                  <a:gd name="T8" fmla="*/ 1277 w 1277"/>
                  <a:gd name="T9" fmla="*/ 2596 h 2686"/>
                  <a:gd name="T10" fmla="*/ 41 w 1277"/>
                  <a:gd name="T11" fmla="*/ 0 h 2686"/>
                  <a:gd name="T12" fmla="*/ 41 w 1277"/>
                  <a:gd name="T13" fmla="*/ 0 h 2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67" name="Freeform 64"/>
              <p:cNvSpPr>
                <a:spLocks/>
              </p:cNvSpPr>
              <p:nvPr userDrawn="1"/>
            </p:nvSpPr>
            <p:spPr bwMode="hidden">
              <a:xfrm>
                <a:off x="4770" y="1039"/>
                <a:ext cx="988" cy="1730"/>
              </a:xfrm>
              <a:custGeom>
                <a:avLst/>
                <a:gdLst>
                  <a:gd name="T0" fmla="*/ 16 w 988"/>
                  <a:gd name="T1" fmla="*/ 0 h 1730"/>
                  <a:gd name="T2" fmla="*/ 0 w 988"/>
                  <a:gd name="T3" fmla="*/ 7 h 1730"/>
                  <a:gd name="T4" fmla="*/ 988 w 988"/>
                  <a:gd name="T5" fmla="*/ 1730 h 1730"/>
                  <a:gd name="T6" fmla="*/ 988 w 988"/>
                  <a:gd name="T7" fmla="*/ 1653 h 1730"/>
                  <a:gd name="T8" fmla="*/ 40 w 988"/>
                  <a:gd name="T9" fmla="*/ 0 h 1730"/>
                  <a:gd name="T10" fmla="*/ 16 w 988"/>
                  <a:gd name="T11" fmla="*/ 0 h 1730"/>
                  <a:gd name="T12" fmla="*/ 16 w 988"/>
                  <a:gd name="T13" fmla="*/ 0 h 173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68" name="Freeform 65"/>
              <p:cNvSpPr>
                <a:spLocks/>
              </p:cNvSpPr>
              <p:nvPr userDrawn="1"/>
            </p:nvSpPr>
            <p:spPr bwMode="hidden">
              <a:xfrm>
                <a:off x="5088" y="1039"/>
                <a:ext cx="670" cy="997"/>
              </a:xfrm>
              <a:custGeom>
                <a:avLst/>
                <a:gdLst>
                  <a:gd name="T0" fmla="*/ 22 w 670"/>
                  <a:gd name="T1" fmla="*/ 0 h 997"/>
                  <a:gd name="T2" fmla="*/ 0 w 670"/>
                  <a:gd name="T3" fmla="*/ 4 h 997"/>
                  <a:gd name="T4" fmla="*/ 670 w 670"/>
                  <a:gd name="T5" fmla="*/ 997 h 997"/>
                  <a:gd name="T6" fmla="*/ 670 w 670"/>
                  <a:gd name="T7" fmla="*/ 925 h 997"/>
                  <a:gd name="T8" fmla="*/ 46 w 670"/>
                  <a:gd name="T9" fmla="*/ 0 h 997"/>
                  <a:gd name="T10" fmla="*/ 22 w 670"/>
                  <a:gd name="T11" fmla="*/ 0 h 997"/>
                  <a:gd name="T12" fmla="*/ 22 w 670"/>
                  <a:gd name="T13" fmla="*/ 0 h 9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69" name="Freeform 66"/>
              <p:cNvSpPr>
                <a:spLocks/>
              </p:cNvSpPr>
              <p:nvPr userDrawn="1"/>
            </p:nvSpPr>
            <p:spPr bwMode="hidden">
              <a:xfrm>
                <a:off x="5412" y="1039"/>
                <a:ext cx="346" cy="487"/>
              </a:xfrm>
              <a:custGeom>
                <a:avLst/>
                <a:gdLst>
                  <a:gd name="T0" fmla="*/ 22 w 346"/>
                  <a:gd name="T1" fmla="*/ 0 h 487"/>
                  <a:gd name="T2" fmla="*/ 0 w 346"/>
                  <a:gd name="T3" fmla="*/ 7 h 487"/>
                  <a:gd name="T4" fmla="*/ 346 w 346"/>
                  <a:gd name="T5" fmla="*/ 487 h 487"/>
                  <a:gd name="T6" fmla="*/ 346 w 346"/>
                  <a:gd name="T7" fmla="*/ 415 h 487"/>
                  <a:gd name="T8" fmla="*/ 46 w 346"/>
                  <a:gd name="T9" fmla="*/ 0 h 487"/>
                  <a:gd name="T10" fmla="*/ 22 w 346"/>
                  <a:gd name="T11" fmla="*/ 0 h 487"/>
                  <a:gd name="T12" fmla="*/ 22 w 346"/>
                  <a:gd name="T13" fmla="*/ 0 h 48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77891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273050"/>
            <a:ext cx="8226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77892" name="Rectangle 6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5613" y="624205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7893" name="Rectangle 6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7894" name="Rectangle 7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54002801-E00D-4C3B-9E8D-694006E63E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7895" name="Rectangle 7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598613"/>
            <a:ext cx="8226425" cy="44973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sz="quarter"/>
          </p:nvPr>
        </p:nvSpPr>
        <p:spPr>
          <a:xfrm>
            <a:off x="0" y="2276872"/>
            <a:ext cx="9117134" cy="1376685"/>
          </a:xfrm>
        </p:spPr>
        <p:txBody>
          <a:bodyPr/>
          <a:lstStyle/>
          <a:p>
            <a:r>
              <a:rPr lang="cs-CZ" sz="5000" dirty="0" smtClean="0">
                <a:solidFill>
                  <a:schemeClr val="tx1"/>
                </a:solidFill>
              </a:rPr>
              <a:t>Propojení odborného vzdělávání s praxí ve firmách</a:t>
            </a:r>
            <a:endParaRPr lang="cs-CZ" sz="5000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sz="quarter" idx="1"/>
          </p:nvPr>
        </p:nvSpPr>
        <p:spPr>
          <a:xfrm>
            <a:off x="467544" y="4581128"/>
            <a:ext cx="3744416" cy="1126976"/>
          </a:xfrm>
        </p:spPr>
        <p:txBody>
          <a:bodyPr/>
          <a:lstStyle/>
          <a:p>
            <a:pPr algn="l"/>
            <a:r>
              <a:rPr lang="cs-CZ" sz="3000" dirty="0" smtClean="0"/>
              <a:t>Petr Kostík </a:t>
            </a:r>
            <a:br>
              <a:rPr lang="cs-CZ" sz="3000" dirty="0" smtClean="0"/>
            </a:br>
            <a:r>
              <a:rPr lang="cs-CZ" sz="3000" dirty="0" smtClean="0"/>
              <a:t>ředitel KHK JM</a:t>
            </a:r>
            <a:endParaRPr lang="cs-CZ" sz="3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776A7-3BA0-4C3F-B732-3D25594D028F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  <p:sp>
        <p:nvSpPr>
          <p:cNvPr id="5" name="Podnadpis 2"/>
          <p:cNvSpPr txBox="1">
            <a:spLocks/>
          </p:cNvSpPr>
          <p:nvPr/>
        </p:nvSpPr>
        <p:spPr bwMode="auto">
          <a:xfrm>
            <a:off x="4932040" y="5517232"/>
            <a:ext cx="3744416" cy="1126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None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r>
              <a:rPr lang="cs-CZ" sz="2600" kern="0" dirty="0" smtClean="0"/>
              <a:t>10. 11. 2014 </a:t>
            </a:r>
            <a:endParaRPr lang="cs-CZ" sz="2600" kern="0" dirty="0"/>
          </a:p>
        </p:txBody>
      </p:sp>
      <p:pic>
        <p:nvPicPr>
          <p:cNvPr id="1026" name="Picture 2" descr="R:\Loga\KHK JM\KHK JM_bílý_podkla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5364088" cy="1452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4697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Současný stav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1598613"/>
            <a:ext cx="8226425" cy="4710707"/>
          </a:xfrm>
        </p:spPr>
        <p:txBody>
          <a:bodyPr/>
          <a:lstStyle/>
          <a:p>
            <a:pPr>
              <a:buClrTx/>
            </a:pPr>
            <a:r>
              <a:rPr lang="cs-CZ" dirty="0" smtClean="0"/>
              <a:t>Z dokumentu Svazu průmyslu a dopravy vyplývá, že přesto že v zemi je více než 500 000 nezaměstnaných chybí v průmyslu v technických oborech až 100 000 pracovníků</a:t>
            </a:r>
          </a:p>
          <a:p>
            <a:pPr>
              <a:buClrTx/>
            </a:pPr>
            <a:endParaRPr lang="cs-CZ" dirty="0"/>
          </a:p>
          <a:p>
            <a:pPr>
              <a:buClrTx/>
            </a:pPr>
            <a:r>
              <a:rPr lang="cs-CZ" dirty="0" smtClean="0"/>
              <a:t>Z provedených šetření vyplynulo, že 10 firem je cca 8 vystaveno problému nedostatku technicky vzdělaných lidí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B7772E-F195-4566-9215-B7D7FD36031B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4415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Současný stav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</a:pPr>
            <a:r>
              <a:rPr lang="cs-CZ" dirty="0" smtClean="0"/>
              <a:t>Střední odborné školy mají maximální nabídku technického vzdělávání v regionech, která bohužel není využívána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B7772E-F195-4566-9215-B7D7FD36031B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2958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Náměty na zlepšení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</a:pPr>
            <a:r>
              <a:rPr lang="cs-CZ" dirty="0" smtClean="0"/>
              <a:t>Vládní podpora odborného vzdělávání</a:t>
            </a:r>
          </a:p>
          <a:p>
            <a:pPr>
              <a:buClrTx/>
            </a:pPr>
            <a:r>
              <a:rPr lang="cs-CZ" dirty="0" smtClean="0"/>
              <a:t>Mediální aktivity k podpoře </a:t>
            </a:r>
          </a:p>
          <a:p>
            <a:pPr>
              <a:buClrTx/>
            </a:pPr>
            <a:r>
              <a:rPr lang="cs-CZ" dirty="0" smtClean="0"/>
              <a:t>Konkretizovat požadavky firem </a:t>
            </a:r>
          </a:p>
          <a:p>
            <a:pPr>
              <a:buClrTx/>
            </a:pPr>
            <a:r>
              <a:rPr lang="cs-CZ" dirty="0" smtClean="0"/>
              <a:t>Dnešní úroveň pracovního prostředí ve firmách</a:t>
            </a:r>
          </a:p>
          <a:p>
            <a:pPr>
              <a:buClrTx/>
            </a:pPr>
            <a:r>
              <a:rPr lang="cs-CZ" dirty="0" smtClean="0"/>
              <a:t>Zvýšení praktické výuky v ZŠ</a:t>
            </a:r>
          </a:p>
          <a:p>
            <a:pPr>
              <a:buClrTx/>
            </a:pPr>
            <a:r>
              <a:rPr lang="cs-CZ" dirty="0" smtClean="0"/>
              <a:t>Specializace středních odborných škol 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B7772E-F195-4566-9215-B7D7FD36031B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5144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Náměty na zlepšení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</a:pPr>
            <a:r>
              <a:rPr lang="cs-CZ" dirty="0" smtClean="0"/>
              <a:t>Nastavení dlouhodobé praxe žáků v jednotlivých učebních oborech u jednoho zaměstnavatele</a:t>
            </a:r>
            <a:br>
              <a:rPr lang="cs-CZ" dirty="0" smtClean="0"/>
            </a:br>
            <a:endParaRPr lang="cs-CZ" dirty="0" smtClean="0"/>
          </a:p>
          <a:p>
            <a:pPr>
              <a:buClrTx/>
            </a:pPr>
            <a:r>
              <a:rPr lang="cs-CZ" dirty="0" smtClean="0"/>
              <a:t>Přednesení závěrů z workshopu </a:t>
            </a:r>
            <a:br>
              <a:rPr lang="cs-CZ" dirty="0" smtClean="0"/>
            </a:br>
            <a:r>
              <a:rPr lang="cs-CZ" dirty="0" smtClean="0"/>
              <a:t>“Jak získat odborně vyučeného zaměstnance v profesích, které moje firma požaduje“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B7772E-F195-4566-9215-B7D7FD36031B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181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Výchova k podnikání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08912" cy="4608512"/>
          </a:xfrm>
        </p:spPr>
        <p:txBody>
          <a:bodyPr/>
          <a:lstStyle/>
          <a:p>
            <a:pPr lvl="0" eaLnBrk="1" fontAlgn="auto" hangingPunct="1">
              <a:spcAft>
                <a:spcPts val="0"/>
              </a:spcAft>
              <a:buClrTx/>
              <a:buSzTx/>
            </a:pPr>
            <a:r>
              <a:rPr lang="cs-CZ" sz="2800" dirty="0"/>
              <a:t>Snahou je posílit prvek podnikatelského vzdělávání v rámci školních </a:t>
            </a:r>
            <a:r>
              <a:rPr lang="cs-CZ" sz="2800" dirty="0" smtClean="0"/>
              <a:t>programů</a:t>
            </a:r>
            <a:endParaRPr lang="cs-CZ" sz="2800" dirty="0"/>
          </a:p>
          <a:p>
            <a:pPr lvl="0" eaLnBrk="1" fontAlgn="auto" hangingPunct="1">
              <a:spcAft>
                <a:spcPts val="0"/>
              </a:spcAft>
              <a:buClrTx/>
              <a:buSzTx/>
            </a:pPr>
            <a:r>
              <a:rPr lang="cs-CZ" sz="2800" dirty="0"/>
              <a:t>Zakotveno ve strategických dokumentech EU </a:t>
            </a:r>
            <a:r>
              <a:rPr lang="cs-CZ" sz="2800" dirty="0" smtClean="0"/>
              <a:t>    i </a:t>
            </a:r>
            <a:r>
              <a:rPr lang="cs-CZ" sz="2800" dirty="0"/>
              <a:t>ve Strategii vzdělávání </a:t>
            </a:r>
            <a:r>
              <a:rPr lang="cs-CZ" sz="2800" dirty="0" smtClean="0"/>
              <a:t>2020</a:t>
            </a:r>
            <a:endParaRPr lang="cs-CZ" sz="2800" dirty="0"/>
          </a:p>
          <a:p>
            <a:pPr lvl="0" eaLnBrk="1" fontAlgn="auto" hangingPunct="1">
              <a:spcAft>
                <a:spcPts val="0"/>
              </a:spcAft>
              <a:buClrTx/>
              <a:buSzTx/>
            </a:pPr>
            <a:r>
              <a:rPr lang="cs-CZ" sz="2800" dirty="0"/>
              <a:t>KHK připravuje analýzu stavu v ČR a v EU </a:t>
            </a:r>
          </a:p>
          <a:p>
            <a:pPr lvl="1" eaLnBrk="1" fontAlgn="auto" hangingPunct="1">
              <a:spcAft>
                <a:spcPts val="0"/>
              </a:spcAft>
            </a:pPr>
            <a:r>
              <a:rPr lang="cs-CZ" sz="2400" dirty="0">
                <a:ea typeface="+mn-ea"/>
                <a:cs typeface="+mn-cs"/>
              </a:rPr>
              <a:t>podpora v Krátkodobém realizačním plánu SRLZ </a:t>
            </a:r>
            <a:r>
              <a:rPr lang="cs-CZ" sz="2400" dirty="0" smtClean="0">
                <a:ea typeface="+mn-ea"/>
                <a:cs typeface="+mn-cs"/>
              </a:rPr>
              <a:t>      v JMK</a:t>
            </a:r>
            <a:endParaRPr lang="cs-CZ" sz="2400" dirty="0">
              <a:ea typeface="+mn-ea"/>
              <a:cs typeface="+mn-cs"/>
            </a:endParaRPr>
          </a:p>
          <a:p>
            <a:pPr lvl="0" eaLnBrk="1" fontAlgn="auto" hangingPunct="1">
              <a:spcAft>
                <a:spcPts val="0"/>
              </a:spcAft>
              <a:buClrTx/>
              <a:buSzTx/>
            </a:pPr>
            <a:r>
              <a:rPr lang="cs-CZ" sz="2800" dirty="0"/>
              <a:t>Součástí je i </a:t>
            </a:r>
            <a:r>
              <a:rPr lang="cs-CZ" sz="2800" dirty="0" err="1"/>
              <a:t>fokusní</a:t>
            </a:r>
            <a:r>
              <a:rPr lang="cs-CZ" sz="2800" dirty="0"/>
              <a:t> skupina – termín 27. </a:t>
            </a:r>
            <a:r>
              <a:rPr lang="cs-CZ" sz="2800" dirty="0" smtClean="0"/>
              <a:t>11.</a:t>
            </a:r>
          </a:p>
          <a:p>
            <a:pPr lvl="1" eaLnBrk="1" fontAlgn="auto" hangingPunct="1">
              <a:spcAft>
                <a:spcPts val="0"/>
              </a:spcAft>
            </a:pPr>
            <a:r>
              <a:rPr lang="cs-CZ" sz="2400" dirty="0" smtClean="0">
                <a:ea typeface="+mn-ea"/>
                <a:cs typeface="+mn-cs"/>
              </a:rPr>
              <a:t>debata nad výstupy analýzy a rozvojem podnikatelského vzdělávání na úrovni ZŠ, SŠ i VŠ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B7772E-F195-4566-9215-B7D7FD36031B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1237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0" indent="0" algn="ctr">
              <a:buNone/>
            </a:pPr>
            <a:r>
              <a:rPr lang="cs-CZ" sz="5000" dirty="0" smtClean="0"/>
              <a:t>Děkuji Vám za pozornost</a:t>
            </a:r>
          </a:p>
          <a:p>
            <a:pPr marL="0" indent="0" algn="ctr">
              <a:buNone/>
            </a:pPr>
            <a:endParaRPr lang="cs-CZ" sz="3500" dirty="0" smtClean="0">
              <a:latin typeface="+mj-lt"/>
              <a:cs typeface="Arial" charset="0"/>
            </a:endParaRPr>
          </a:p>
          <a:p>
            <a:pPr marL="0" indent="0" algn="ctr">
              <a:buNone/>
            </a:pPr>
            <a:endParaRPr lang="cs-CZ" sz="3500" dirty="0" smtClean="0">
              <a:latin typeface="+mj-lt"/>
              <a:cs typeface="Arial" charset="0"/>
            </a:endParaRPr>
          </a:p>
          <a:p>
            <a:pPr marL="0" indent="0" algn="ctr">
              <a:buNone/>
            </a:pPr>
            <a:r>
              <a:rPr lang="cs-CZ" sz="3500" dirty="0" smtClean="0">
                <a:latin typeface="+mj-lt"/>
                <a:cs typeface="Arial" charset="0"/>
              </a:rPr>
              <a:t>Mgr</a:t>
            </a:r>
            <a:r>
              <a:rPr lang="cs-CZ" sz="3500" dirty="0">
                <a:latin typeface="+mj-lt"/>
                <a:cs typeface="Arial" charset="0"/>
              </a:rPr>
              <a:t>. Petr Kostík</a:t>
            </a:r>
            <a:br>
              <a:rPr lang="cs-CZ" sz="3500" dirty="0">
                <a:latin typeface="+mj-lt"/>
                <a:cs typeface="Arial" charset="0"/>
              </a:rPr>
            </a:br>
            <a:r>
              <a:rPr lang="cs-CZ" sz="3500" dirty="0">
                <a:latin typeface="+mj-lt"/>
                <a:cs typeface="Arial" charset="0"/>
              </a:rPr>
              <a:t>ředitel KHK JM</a:t>
            </a:r>
            <a:br>
              <a:rPr lang="cs-CZ" sz="3500" dirty="0">
                <a:latin typeface="+mj-lt"/>
                <a:cs typeface="Arial" charset="0"/>
              </a:rPr>
            </a:br>
            <a:r>
              <a:rPr lang="cs-CZ" sz="3500" dirty="0" smtClean="0">
                <a:latin typeface="+mj-lt"/>
              </a:rPr>
              <a:t> </a:t>
            </a:r>
            <a:endParaRPr lang="cs-CZ" sz="3500" dirty="0">
              <a:latin typeface="+mj-lt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B7772E-F195-4566-9215-B7D7FD36031B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9692145"/>
      </p:ext>
    </p:extLst>
  </p:cSld>
  <p:clrMapOvr>
    <a:masterClrMapping/>
  </p:clrMapOvr>
</p:sld>
</file>

<file path=ppt/theme/theme1.xml><?xml version="1.0" encoding="utf-8"?>
<a:theme xmlns:a="http://schemas.openxmlformats.org/drawingml/2006/main" name="Fading Grid">
  <a:themeElements>
    <a:clrScheme name="Fading Grid 9">
      <a:dk1>
        <a:srgbClr val="000000"/>
      </a:dk1>
      <a:lt1>
        <a:srgbClr val="F8F8F8"/>
      </a:lt1>
      <a:dk2>
        <a:srgbClr val="336600"/>
      </a:dk2>
      <a:lt2>
        <a:srgbClr val="FBFBFB"/>
      </a:lt2>
      <a:accent1>
        <a:srgbClr val="009900"/>
      </a:accent1>
      <a:accent2>
        <a:srgbClr val="C6C6C6"/>
      </a:accent2>
      <a:accent3>
        <a:srgbClr val="FBFBFB"/>
      </a:accent3>
      <a:accent4>
        <a:srgbClr val="000000"/>
      </a:accent4>
      <a:accent5>
        <a:srgbClr val="AACAAA"/>
      </a:accent5>
      <a:accent6>
        <a:srgbClr val="B3B3B3"/>
      </a:accent6>
      <a:hlink>
        <a:srgbClr val="006600"/>
      </a:hlink>
      <a:folHlink>
        <a:srgbClr val="808000"/>
      </a:folHlink>
    </a:clrScheme>
    <a:fontScheme name="Fading Gri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ading Grid 1">
        <a:dk1>
          <a:srgbClr val="7E0000"/>
        </a:dk1>
        <a:lt1>
          <a:srgbClr val="FFFFFF"/>
        </a:lt1>
        <a:dk2>
          <a:srgbClr val="800000"/>
        </a:dk2>
        <a:lt2>
          <a:srgbClr val="FCF0B2"/>
        </a:lt2>
        <a:accent1>
          <a:srgbClr val="C5543D"/>
        </a:accent1>
        <a:accent2>
          <a:srgbClr val="660000"/>
        </a:accent2>
        <a:accent3>
          <a:srgbClr val="C0AAAA"/>
        </a:accent3>
        <a:accent4>
          <a:srgbClr val="DADADA"/>
        </a:accent4>
        <a:accent5>
          <a:srgbClr val="DFB3AF"/>
        </a:accent5>
        <a:accent6>
          <a:srgbClr val="5C0000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2">
        <a:dk1>
          <a:srgbClr val="000066"/>
        </a:dk1>
        <a:lt1>
          <a:srgbClr val="FFFFFF"/>
        </a:lt1>
        <a:dk2>
          <a:srgbClr val="000066"/>
        </a:dk2>
        <a:lt2>
          <a:srgbClr val="B2B8C8"/>
        </a:lt2>
        <a:accent1>
          <a:srgbClr val="008080"/>
        </a:accent1>
        <a:accent2>
          <a:srgbClr val="00004E"/>
        </a:accent2>
        <a:accent3>
          <a:srgbClr val="AAAAB8"/>
        </a:accent3>
        <a:accent4>
          <a:srgbClr val="DADADA"/>
        </a:accent4>
        <a:accent5>
          <a:srgbClr val="AAC0C0"/>
        </a:accent5>
        <a:accent6>
          <a:srgbClr val="000046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3">
        <a:dk1>
          <a:srgbClr val="010199"/>
        </a:dk1>
        <a:lt1>
          <a:srgbClr val="FFFFFF"/>
        </a:lt1>
        <a:dk2>
          <a:srgbClr val="000099"/>
        </a:dk2>
        <a:lt2>
          <a:srgbClr val="CCFFFF"/>
        </a:lt2>
        <a:accent1>
          <a:srgbClr val="00C600"/>
        </a:accent1>
        <a:accent2>
          <a:srgbClr val="01017D"/>
        </a:accent2>
        <a:accent3>
          <a:srgbClr val="AAAACA"/>
        </a:accent3>
        <a:accent4>
          <a:srgbClr val="DADADA"/>
        </a:accent4>
        <a:accent5>
          <a:srgbClr val="AADFAA"/>
        </a:accent5>
        <a:accent6>
          <a:srgbClr val="010171"/>
        </a:accent6>
        <a:hlink>
          <a:srgbClr val="FFE701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4">
        <a:dk1>
          <a:srgbClr val="6B6B99"/>
        </a:dk1>
        <a:lt1>
          <a:srgbClr val="EAEAEA"/>
        </a:lt1>
        <a:dk2>
          <a:srgbClr val="666699"/>
        </a:dk2>
        <a:lt2>
          <a:srgbClr val="CCECFF"/>
        </a:lt2>
        <a:accent1>
          <a:srgbClr val="00CC66"/>
        </a:accent1>
        <a:accent2>
          <a:srgbClr val="54547A"/>
        </a:accent2>
        <a:accent3>
          <a:srgbClr val="B8B8CA"/>
        </a:accent3>
        <a:accent4>
          <a:srgbClr val="C8C8C8"/>
        </a:accent4>
        <a:accent5>
          <a:srgbClr val="AAE2B8"/>
        </a:accent5>
        <a:accent6>
          <a:srgbClr val="4B4B6E"/>
        </a:accent6>
        <a:hlink>
          <a:srgbClr val="65B2FF"/>
        </a:hlink>
        <a:folHlink>
          <a:srgbClr val="99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5">
        <a:dk1>
          <a:srgbClr val="00827F"/>
        </a:dk1>
        <a:lt1>
          <a:srgbClr val="FFFFFF"/>
        </a:lt1>
        <a:dk2>
          <a:srgbClr val="008080"/>
        </a:dk2>
        <a:lt2>
          <a:srgbClr val="FFFFCC"/>
        </a:lt2>
        <a:accent1>
          <a:srgbClr val="6D6FC7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BABBE0"/>
        </a:accent5>
        <a:accent6>
          <a:srgbClr val="005A58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6">
        <a:dk1>
          <a:srgbClr val="4D4D4D"/>
        </a:dk1>
        <a:lt1>
          <a:srgbClr val="FFFFFF"/>
        </a:lt1>
        <a:dk2>
          <a:srgbClr val="525252"/>
        </a:dk2>
        <a:lt2>
          <a:srgbClr val="C0C0C0"/>
        </a:lt2>
        <a:accent1>
          <a:srgbClr val="527C3A"/>
        </a:accent1>
        <a:accent2>
          <a:srgbClr val="444444"/>
        </a:accent2>
        <a:accent3>
          <a:srgbClr val="B3B3B3"/>
        </a:accent3>
        <a:accent4>
          <a:srgbClr val="DADADA"/>
        </a:accent4>
        <a:accent5>
          <a:srgbClr val="B3BFAE"/>
        </a:accent5>
        <a:accent6>
          <a:srgbClr val="3D3D3D"/>
        </a:accent6>
        <a:hlink>
          <a:srgbClr val="FAC458"/>
        </a:hlink>
        <a:folHlink>
          <a:srgbClr val="C7780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7">
        <a:dk1>
          <a:srgbClr val="516032"/>
        </a:dk1>
        <a:lt1>
          <a:srgbClr val="FFFFFF"/>
        </a:lt1>
        <a:dk2>
          <a:srgbClr val="546434"/>
        </a:dk2>
        <a:lt2>
          <a:srgbClr val="B2B68A"/>
        </a:lt2>
        <a:accent1>
          <a:srgbClr val="7D8C70"/>
        </a:accent1>
        <a:accent2>
          <a:srgbClr val="414E28"/>
        </a:accent2>
        <a:accent3>
          <a:srgbClr val="B3B8AE"/>
        </a:accent3>
        <a:accent4>
          <a:srgbClr val="DADADA"/>
        </a:accent4>
        <a:accent5>
          <a:srgbClr val="BFC5BB"/>
        </a:accent5>
        <a:accent6>
          <a:srgbClr val="3A4623"/>
        </a:accent6>
        <a:hlink>
          <a:srgbClr val="80C579"/>
        </a:hlink>
        <a:folHlink>
          <a:srgbClr val="7FADA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8">
        <a:dk1>
          <a:srgbClr val="D1CC00"/>
        </a:dk1>
        <a:lt1>
          <a:srgbClr val="FFFFFF"/>
        </a:lt1>
        <a:dk2>
          <a:srgbClr val="CCCC00"/>
        </a:dk2>
        <a:lt2>
          <a:srgbClr val="F3F5B1"/>
        </a:lt2>
        <a:accent1>
          <a:srgbClr val="808000"/>
        </a:accent1>
        <a:accent2>
          <a:srgbClr val="AEAA00"/>
        </a:accent2>
        <a:accent3>
          <a:srgbClr val="E2E2AA"/>
        </a:accent3>
        <a:accent4>
          <a:srgbClr val="DADADA"/>
        </a:accent4>
        <a:accent5>
          <a:srgbClr val="C0C0AA"/>
        </a:accent5>
        <a:accent6>
          <a:srgbClr val="9D9A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9">
        <a:dk1>
          <a:srgbClr val="000000"/>
        </a:dk1>
        <a:lt1>
          <a:srgbClr val="F8F8F8"/>
        </a:lt1>
        <a:dk2>
          <a:srgbClr val="336600"/>
        </a:dk2>
        <a:lt2>
          <a:srgbClr val="FBFBFB"/>
        </a:lt2>
        <a:accent1>
          <a:srgbClr val="009900"/>
        </a:accent1>
        <a:accent2>
          <a:srgbClr val="C6C6C6"/>
        </a:accent2>
        <a:accent3>
          <a:srgbClr val="FBFBFB"/>
        </a:accent3>
        <a:accent4>
          <a:srgbClr val="000000"/>
        </a:accent4>
        <a:accent5>
          <a:srgbClr val="AACAAA"/>
        </a:accent5>
        <a:accent6>
          <a:srgbClr val="B3B3B3"/>
        </a:accent6>
        <a:hlink>
          <a:srgbClr val="0066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</TotalTime>
  <Words>203</Words>
  <Application>Microsoft Office PowerPoint</Application>
  <PresentationFormat>Předvádění na obrazovce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Fading Grid</vt:lpstr>
      <vt:lpstr>Propojení odborného vzdělávání s praxí ve firmách</vt:lpstr>
      <vt:lpstr>Současný stav</vt:lpstr>
      <vt:lpstr>Současný stav</vt:lpstr>
      <vt:lpstr>Náměty na zlepšení</vt:lpstr>
      <vt:lpstr>Náměty na zlepšení</vt:lpstr>
      <vt:lpstr>Výchova k podnikání</vt:lpstr>
      <vt:lpstr>Prezentace aplikace PowerPoint</vt:lpstr>
    </vt:vector>
  </TitlesOfParts>
  <Company>ESF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Klastry</dc:title>
  <dc:creator>klimova</dc:creator>
  <cp:lastModifiedBy>Hana Rozprýmová</cp:lastModifiedBy>
  <cp:revision>81</cp:revision>
  <cp:lastPrinted>2014-10-14T11:27:50Z</cp:lastPrinted>
  <dcterms:created xsi:type="dcterms:W3CDTF">2007-03-22T10:09:22Z</dcterms:created>
  <dcterms:modified xsi:type="dcterms:W3CDTF">2014-11-07T20:44:05Z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7</vt:i4>
  </property>
</Properties>
</file>