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85" r:id="rId2"/>
    <p:sldId id="283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7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82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7" autoAdjust="0"/>
    <p:restoredTop sz="98224" autoAdjust="0"/>
  </p:normalViewPr>
  <p:slideViewPr>
    <p:cSldViewPr>
      <p:cViewPr>
        <p:scale>
          <a:sx n="76" d="100"/>
          <a:sy n="76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DEB6A-D1B9-425E-859E-34AAFD32A628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962B5-28DC-4B1D-A9B2-C1A9FA281C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202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C0709-700F-4124-BCAC-CEDC7BA54259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A5101-8CDD-43DF-A1AE-4582C3F177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51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5101-8CDD-43DF-A1AE-4582C3F177E0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D474BE-C5BB-457A-91E6-F1473ED4D12B}" type="datetimeFigureOut">
              <a:rPr lang="cs-CZ" smtClean="0"/>
              <a:pPr/>
              <a:t>10. 10. 2014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1175B1A-025D-4913-8357-AEEAE654D2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rodnikvalifikace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068960"/>
            <a:ext cx="7787208" cy="2088232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Střední škola jako centrum celoživotního vzdělávání</a:t>
            </a:r>
            <a:endParaRPr lang="cs-CZ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116632"/>
            <a:ext cx="57610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FFFF00"/>
                </a:solidFill>
                <a:latin typeface="+mn-lt"/>
              </a:rPr>
              <a:t>www.</a:t>
            </a:r>
            <a:r>
              <a:rPr lang="cs-CZ" sz="4800" b="1" dirty="0" err="1" smtClean="0">
                <a:solidFill>
                  <a:srgbClr val="FFFF00"/>
                </a:solidFill>
                <a:latin typeface="+mn-lt"/>
              </a:rPr>
              <a:t>issho.cz</a:t>
            </a:r>
            <a:endParaRPr lang="cs-CZ" sz="4800" b="1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26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12776"/>
            <a:ext cx="7772400" cy="4607024"/>
          </a:xfrm>
        </p:spPr>
        <p:txBody>
          <a:bodyPr>
            <a:normAutofit/>
          </a:bodyPr>
          <a:lstStyle/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/>
              <a:t>Obsah:</a:t>
            </a:r>
          </a:p>
          <a:p>
            <a:pPr marL="0" indent="0">
              <a:buClrTx/>
              <a:buNone/>
            </a:pPr>
            <a:r>
              <a:rPr lang="cs-CZ" dirty="0" smtClean="0"/>
              <a:t>Celoživotní vzdělávání</a:t>
            </a:r>
          </a:p>
          <a:p>
            <a:pPr marL="0" indent="0">
              <a:buClrTx/>
              <a:buNone/>
            </a:pPr>
            <a:r>
              <a:rPr lang="cs-CZ" dirty="0" smtClean="0"/>
              <a:t>Akreditace</a:t>
            </a:r>
          </a:p>
          <a:p>
            <a:pPr marL="0" indent="0">
              <a:buClrTx/>
              <a:buNone/>
            </a:pPr>
            <a:r>
              <a:rPr lang="cs-CZ" dirty="0" smtClean="0"/>
              <a:t>Autorizace</a:t>
            </a:r>
          </a:p>
          <a:p>
            <a:pPr marL="0" indent="0">
              <a:buClrTx/>
              <a:buNone/>
            </a:pPr>
            <a:r>
              <a:rPr lang="cs-CZ" dirty="0" smtClean="0"/>
              <a:t>Průběh rekvalifikačního kurzu</a:t>
            </a:r>
          </a:p>
          <a:p>
            <a:pPr marL="0" indent="0">
              <a:buClrTx/>
              <a:buNone/>
            </a:pPr>
            <a:r>
              <a:rPr lang="cs-CZ" dirty="0" smtClean="0"/>
              <a:t>Cesta k výučnímu listu pomocí dílčích kvalifikací</a:t>
            </a:r>
          </a:p>
          <a:p>
            <a:pPr marL="0" indent="0">
              <a:buClrTx/>
              <a:buNone/>
            </a:pPr>
            <a:r>
              <a:rPr lang="cs-CZ" dirty="0" smtClean="0"/>
              <a:t>Přehled již realizovaných aktivit</a:t>
            </a:r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116632"/>
            <a:ext cx="57610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12776"/>
            <a:ext cx="7772400" cy="460702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Celoživotní vzdělávání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Využití kapacity a potenciálu školy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/>
              <a:t>T</a:t>
            </a:r>
            <a:r>
              <a:rPr lang="cs-CZ" dirty="0" smtClean="0"/>
              <a:t>rh práce a zaměstnavatelé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Cílová skupina osob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116632"/>
            <a:ext cx="57610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05922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12776"/>
            <a:ext cx="7772400" cy="460702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Akreditace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Osvědčení o způsobilosti konat určitou činnost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/>
              <a:t>Zákon č. 435/2004 Sb., o zaměstnanosti, ve znění pozdějších </a:t>
            </a:r>
            <a:r>
              <a:rPr lang="cs-CZ" dirty="0" smtClean="0"/>
              <a:t>předpisů, § </a:t>
            </a:r>
            <a:r>
              <a:rPr lang="cs-CZ" dirty="0"/>
              <a:t>108 odst. 2 zmocňuje Ministerstvo školství, mládeže a </a:t>
            </a:r>
            <a:r>
              <a:rPr lang="cs-CZ" dirty="0" smtClean="0"/>
              <a:t>tělovýchovy</a:t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akreditaci vzdělávacích programů vedoucích ke konkrétní pracovní činnosti uplatnitelné na trhu </a:t>
            </a:r>
            <a:r>
              <a:rPr lang="cs-CZ" dirty="0" smtClean="0"/>
              <a:t>práce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Podání žádosti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116632"/>
            <a:ext cx="57610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8208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12776"/>
            <a:ext cx="7772400" cy="460702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Autorizace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Pověření k určitým činnostem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Národní soustava kvalifikací</a:t>
            </a:r>
          </a:p>
          <a:p>
            <a:pPr marL="0" indent="0">
              <a:buClrTx/>
              <a:buNone/>
            </a:pPr>
            <a:r>
              <a:rPr lang="cs-CZ" dirty="0" smtClean="0"/>
              <a:t>  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://www.narodnikvalifikace.cz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Obor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Hodnotící standard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Autorizované osoby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116632"/>
            <a:ext cx="57610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6752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12776"/>
            <a:ext cx="7772400" cy="460702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Průběh r</a:t>
            </a:r>
            <a:r>
              <a:rPr lang="cs-CZ" dirty="0" smtClean="0"/>
              <a:t>ekvalifikačního kurzu </a:t>
            </a:r>
            <a:endParaRPr lang="cs-CZ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Způsob realizace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Příprava kurzu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Zahájení kurzu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Závěrečná zkouška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Autorizační zkouška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116632"/>
            <a:ext cx="57610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857666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12776"/>
            <a:ext cx="7772400" cy="460702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P</a:t>
            </a:r>
            <a:r>
              <a:rPr lang="cs-CZ" dirty="0" smtClean="0"/>
              <a:t>rofesní </a:t>
            </a:r>
            <a:r>
              <a:rPr lang="cs-CZ" dirty="0" smtClean="0"/>
              <a:t>kvalifikace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Dílčí zkoušky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Konzultace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Výuční list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116632"/>
            <a:ext cx="57610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93242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3012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Přehled již realizovaných aktivit (1. 1. 2013–30. 9. 2014)</a:t>
            </a:r>
          </a:p>
          <a:p>
            <a:pPr>
              <a:spcBef>
                <a:spcPts val="1200"/>
              </a:spcBef>
              <a:buClrTx/>
            </a:pPr>
            <a:r>
              <a:rPr lang="cs-CZ" b="1" i="1" dirty="0"/>
              <a:t>Kurz Programátor CNC</a:t>
            </a:r>
            <a:endParaRPr lang="cs-CZ" dirty="0"/>
          </a:p>
          <a:p>
            <a:pPr marL="274320" lvl="1" indent="0">
              <a:buClrTx/>
              <a:buNone/>
            </a:pPr>
            <a:r>
              <a:rPr lang="cs-CZ" dirty="0" smtClean="0"/>
              <a:t>Celkem 5 kurzů, </a:t>
            </a:r>
            <a:r>
              <a:rPr lang="cs-CZ" dirty="0"/>
              <a:t>zahájilo </a:t>
            </a:r>
            <a:r>
              <a:rPr lang="cs-CZ" dirty="0" smtClean="0"/>
              <a:t>60 </a:t>
            </a:r>
            <a:r>
              <a:rPr lang="cs-CZ" dirty="0"/>
              <a:t>osob, úspěšně ukončilo </a:t>
            </a:r>
            <a:r>
              <a:rPr lang="cs-CZ" dirty="0" smtClean="0"/>
              <a:t>51 osob, ukončeno závěrečnou </a:t>
            </a:r>
            <a:r>
              <a:rPr lang="cs-CZ" dirty="0"/>
              <a:t>zkouškou před autorizovanou </a:t>
            </a:r>
            <a:r>
              <a:rPr lang="cs-CZ" dirty="0" smtClean="0"/>
              <a:t>osobou</a:t>
            </a:r>
            <a:endParaRPr lang="cs-CZ" dirty="0"/>
          </a:p>
          <a:p>
            <a:pPr>
              <a:buClrTx/>
            </a:pPr>
            <a:endParaRPr lang="cs-CZ" dirty="0"/>
          </a:p>
          <a:p>
            <a:pPr>
              <a:spcBef>
                <a:spcPts val="1200"/>
              </a:spcBef>
              <a:buClrTx/>
            </a:pPr>
            <a:r>
              <a:rPr lang="cs-CZ" b="1" i="1" dirty="0"/>
              <a:t>Obsluha CNC obráběcích strojů</a:t>
            </a:r>
            <a:endParaRPr lang="cs-CZ" dirty="0"/>
          </a:p>
          <a:p>
            <a:pPr marL="274320" lvl="1" indent="0">
              <a:buClrTx/>
              <a:buNone/>
            </a:pPr>
            <a:r>
              <a:rPr lang="cs-CZ" dirty="0" smtClean="0"/>
              <a:t>Celkem 9 kurzů, </a:t>
            </a:r>
            <a:r>
              <a:rPr lang="cs-CZ" dirty="0"/>
              <a:t>zahájilo </a:t>
            </a:r>
            <a:r>
              <a:rPr lang="cs-CZ" dirty="0" smtClean="0"/>
              <a:t>98 </a:t>
            </a:r>
            <a:r>
              <a:rPr lang="cs-CZ" dirty="0"/>
              <a:t>osob, úspěšně ukončilo </a:t>
            </a:r>
            <a:r>
              <a:rPr lang="cs-CZ" dirty="0" smtClean="0"/>
              <a:t>87 </a:t>
            </a:r>
            <a:r>
              <a:rPr lang="cs-CZ" dirty="0"/>
              <a:t>účastníků</a:t>
            </a:r>
          </a:p>
          <a:p>
            <a:pPr marL="0" indent="0">
              <a:buClrTx/>
              <a:buNone/>
            </a:pPr>
            <a:endParaRPr lang="cs-CZ" dirty="0"/>
          </a:p>
          <a:p>
            <a:pPr>
              <a:buClrTx/>
            </a:pPr>
            <a:r>
              <a:rPr lang="cs-CZ" b="1" i="1" dirty="0" smtClean="0"/>
              <a:t>Zámečník</a:t>
            </a:r>
          </a:p>
          <a:p>
            <a:pPr marL="274320" lvl="1" indent="0">
              <a:spcBef>
                <a:spcPts val="1200"/>
              </a:spcBef>
              <a:buNone/>
            </a:pPr>
            <a:r>
              <a:rPr lang="cs-CZ" dirty="0"/>
              <a:t>Celkem </a:t>
            </a:r>
            <a:r>
              <a:rPr lang="cs-CZ" dirty="0" smtClean="0"/>
              <a:t>3 kurzy, </a:t>
            </a:r>
            <a:r>
              <a:rPr lang="cs-CZ" dirty="0"/>
              <a:t>zahájilo </a:t>
            </a:r>
            <a:r>
              <a:rPr lang="cs-CZ" dirty="0" smtClean="0"/>
              <a:t>28 </a:t>
            </a:r>
            <a:r>
              <a:rPr lang="cs-CZ" dirty="0"/>
              <a:t>osob, úspěšně ukončilo </a:t>
            </a:r>
            <a:r>
              <a:rPr lang="cs-CZ" dirty="0" smtClean="0"/>
              <a:t>27 </a:t>
            </a:r>
            <a:r>
              <a:rPr lang="cs-CZ" dirty="0"/>
              <a:t>účastníků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116632"/>
            <a:ext cx="57610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93425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72400" cy="4607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Přehled již realizovaných aktivit (1. 1. 2013–30. 9. 2014)</a:t>
            </a:r>
          </a:p>
          <a:p>
            <a:pPr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Profesní kvalifikace 65-99-H/01 Kuchař</a:t>
            </a:r>
          </a:p>
          <a:p>
            <a:pPr marL="0" indent="0">
              <a:buNone/>
            </a:pPr>
            <a:r>
              <a:rPr lang="cs-CZ" dirty="0" smtClean="0"/>
              <a:t>    66-004-H </a:t>
            </a:r>
            <a:r>
              <a:rPr lang="cs-CZ" dirty="0"/>
              <a:t>P</a:t>
            </a:r>
            <a:r>
              <a:rPr lang="cs-CZ" dirty="0" smtClean="0"/>
              <a:t>říprava minutek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65-002-H Příprava pokrmů studené kuchyně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65-001-H Příprava teplých pokrmů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Zahájilo 5 </a:t>
            </a:r>
            <a:r>
              <a:rPr lang="cs-CZ" dirty="0"/>
              <a:t>osob, úspěšně </a:t>
            </a:r>
            <a:r>
              <a:rPr lang="cs-CZ" dirty="0" smtClean="0"/>
              <a:t>ukončily 4 osoby, ukončeno závěrečnou zkouškou.</a:t>
            </a:r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116632"/>
            <a:ext cx="57610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984201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</TotalTime>
  <Words>243</Words>
  <Application>Microsoft Office PowerPoint</Application>
  <PresentationFormat>Předvádění na obrazovce (4:3)</PresentationFormat>
  <Paragraphs>76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Střední škola jako centrum celoživotního vzdělávání</vt:lpstr>
      <vt:lpstr> </vt:lpstr>
      <vt:lpstr> </vt:lpstr>
      <vt:lpstr> </vt:lpstr>
      <vt:lpstr> </vt:lpstr>
      <vt:lpstr> </vt:lpstr>
      <vt:lpstr> </vt:lpstr>
      <vt:lpstr> </vt:lpstr>
      <vt:lpstr> </vt:lpstr>
      <vt:lpstr>www.issho.cz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koncepce rozvoje školy – strategický plán rozvoje školy</dc:title>
  <dc:creator>Windows User</dc:creator>
  <cp:lastModifiedBy>Windows User</cp:lastModifiedBy>
  <cp:revision>89</cp:revision>
  <dcterms:created xsi:type="dcterms:W3CDTF">2013-02-10T15:18:57Z</dcterms:created>
  <dcterms:modified xsi:type="dcterms:W3CDTF">2014-10-10T06:24:33Z</dcterms:modified>
</cp:coreProperties>
</file>